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4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notesSlides/notesSlide7.xml" ContentType="application/vnd.openxmlformats-officedocument.presentationml.notesSlide+xml"/>
  <Override PartName="/ppt/ink/ink22.xml" ContentType="application/inkml+xml"/>
  <Override PartName="/ppt/notesSlides/notesSlide8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notesSlides/notesSlide9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56" r:id="rId3"/>
    <p:sldId id="257" r:id="rId4"/>
    <p:sldId id="258" r:id="rId5"/>
    <p:sldId id="261" r:id="rId6"/>
    <p:sldId id="259" r:id="rId7"/>
    <p:sldId id="262" r:id="rId8"/>
    <p:sldId id="263" r:id="rId9"/>
    <p:sldId id="264" r:id="rId10"/>
    <p:sldId id="265" r:id="rId11"/>
    <p:sldId id="267" r:id="rId12"/>
  </p:sldIdLst>
  <p:sldSz cx="14630400" cy="8229600"/>
  <p:notesSz cx="8229600" cy="14630400"/>
  <p:embeddedFontLst>
    <p:embeddedFont>
      <p:font typeface="Aptos Narrow" panose="020B0004020202020204" pitchFamily="34" charset="0"/>
      <p:regular r:id="rId14"/>
      <p:bold r:id="rId15"/>
      <p:italic r:id="rId16"/>
      <p:boldItalic r:id="rId17"/>
    </p:embeddedFont>
    <p:embeddedFont>
      <p:font typeface="Berlin Sans FB Demi" panose="020E0802020502020306" pitchFamily="34" charset="0"/>
      <p:bold r:id="rId18"/>
    </p:embeddedFont>
    <p:embeddedFont>
      <p:font typeface="Britannic Bold" panose="020B0903060703020204" pitchFamily="34" charset="0"/>
      <p:regular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16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42.46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24563,'0'580'0,"4405"-580"0,-4405-580 0,-4405 580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1-28T08:12:05.3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28422 13990 16383 0 0,'0'-6'0'0'0,"0"-9"0"0"0,-6-1 0 0 0,-9-5 0 0 0,-8 1 0 0 0,-6 5 0 0 0,-12 4 0 0 0,2-2 0 0 0,-5 1 0 0 0,-8-4 0 0 0,-2 1 0 0 0,-4 3 0 0 0,2-3 0 0 0,3 2 0 0 0,-1 2 0 0 0,8-3 0 0 0,-1 1 0 0 0,1-4 0 0 0,3 1 0 0 0,2 4 0 0 0,7-4 0 0 0,4 3 0 0 0,7-5 0 0 0,1 2 0 0 0,-3 4 0 0 0,-2 3 0 0 0,-4 3 0 0 0,-3 4 0 0 0,-1 1 0 0 0,4 1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46.6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204 679 24575,'0'-1'0,"1"0"0,-1 0 0,1 0 0,-1 0 0,1 0 0,0 0 0,-1 0 0,1 0 0,0 1 0,0-1 0,-1 0 0,1 0 0,0 0 0,0 1 0,0-1 0,0 1 0,0-1 0,0 1 0,0-1 0,0 1 0,0-1 0,0 1 0,1 0 0,0-1 0,34-6 0,-32 6 0,72-11 0,127-39 0,-151 33 0,8-3 0,99-20 0,16-5 0,-128 31 0,1 2 0,88-13 0,-106 22 0,-2-2 0,1-1 0,0-1 0,50-23 0,-4 3 0,-55 22 0,0 1 0,1 1 0,-1 1 0,22 0 0,-16 1 0,50-10 0,-12-6 0,-34 9 0,-1 1 0,1 2 0,1 0 0,34 0 0,-42 5 0,11 1 0,-1-2 0,47-8 0,23-17 0,-56 13 0,-35 10 0,0 1 0,0 0 0,0 1 0,1 1 0,-1 0 0,1 0 0,20 3 0,-28-1 0,0 0 0,0 0 0,0 0 0,0 1 0,0 0 0,-1 0 0,1 0 0,0 1 0,-1 0 0,1-1 0,-1 2 0,0-1 0,0 0 0,0 1 0,-1 0 0,1-1 0,-1 2 0,0-1 0,0 0 0,4 8 0,17 40 0,-15-31 0,1 0 0,19 29 0,-22-38 0,-1 0 0,0 1 0,0 0 0,-2 0 0,1 1 0,-2-1 0,0 1 0,-1 0 0,0-1 0,0 15 0,8 43 0,-7-55 0,0-3 0,-1-1 0,0 1 0,0 0 0,-1-1 0,-2 21 0,1-31 0,0 1 0,-1 0 0,0 0 0,1 0 0,-1-1 0,0 1 0,-1 0 0,1-1 0,0 1 0,-1-1 0,1 1 0,-1-1 0,0 0 0,0 1 0,0-1 0,0 0 0,0 0 0,0-1 0,-1 1 0,1 0 0,-1-1 0,1 1 0,-1-1 0,1 0 0,-1 0 0,0 0 0,0 0 0,1-1 0,-1 1 0,-3 0 0,-22 2 0,-1-1 0,1-1 0,-38-4 0,32 0 0,-60 5 0,83-1 0,0 1 0,0 0 0,0 1 0,1 0 0,-1 0 0,1 1 0,0 1 0,0-1 0,-14 10 0,-137 80 0,-8 10 0,148-93 0,-1-1 0,0-1 0,0-1 0,0-1 0,-1-1 0,-34 4 0,-45 5 0,-21 2 0,112-16 0,0 1 0,0-1 0,0 2 0,0 0 0,0 0 0,1 1 0,-1 0 0,1 1 0,0 0 0,1 1 0,-1 0 0,1 0 0,-11 11 0,13-12 0,0 0 0,0-1 0,-1 0 0,0 0 0,0-1 0,0 1 0,0-2 0,0 1 0,0-1 0,-15 1 0,-6 0 0,-53-4 0,-3 1 0,75 1 0,1 1 0,-1 1 0,1-1 0,0 1 0,0 1 0,1 0 0,-11 6 0,7-4 0,-1 0 0,-21 7 0,14-8 0,-1-1 0,1-1 0,-1-1 0,0-1 0,-27-2 0,-102-16 0,28 0 0,69 10 0,1-3 0,-86-27 0,97 25 0,37 11 0,-1-1 0,1 0 0,0 0 0,0 0 0,0 0 0,0-1 0,0 0 0,1 1 0,-1-2 0,1 1 0,0 0 0,0 0 0,0-1 0,0 0 0,1 0 0,-1 0 0,1 0 0,0 0 0,-2-7 0,-3-7 0,2-1 0,1 1 0,-4-29 0,2 10 0,-6-21 0,4 24 0,2 0 0,-4-59 0,10 82 0,0 1 0,1-1 0,0 0 0,1 1 0,0-1 0,0 1 0,1 0 0,1-1 0,0 1 0,0 1 0,1-1 0,0 1 0,7-10 0,4-2 0,1 1 0,1 0 0,1 1 0,0 1 0,1 1 0,1 1 0,1 0 0,39-20 0,-5 12 0,-44 20 0,0 0 0,-1-1 0,0-1 0,1 0 0,16-13 0,-16 10 0,0 0 0,0 1 0,0 0 0,1 1 0,1 0 0,22-8 0,45-17 0,-45 17 0,0 1 0,40-8 0,-51 16 0,194-37 0,-206 40 0,0-1 0,0 0 0,-1-1 0,0 0 0,0 0 0,0-2 0,0 1 0,16-14 0,-13 9 0,1 1 0,0 1 0,29-12 0,-15 9 0,1 1 0,1 1 0,0 2 0,0 2 0,1 0 0,33 0 0,306 9 0,-353-3-341,0 2 0,0 0-1,25 7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48.77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2336 0 24527,'-2335'203'0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41.27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4887 136 24575,'-2'1'0,"-1"-1"0,1 1 0,-1 0 0,1 0 0,-1 0 0,1 0 0,-1 0 0,-3 3 0,-14 6 0,-2-5 0,-1-1 0,0-1 0,-39 1 0,40-4 0,0 2 0,0 0 0,1 1 0,-35 10 0,-24 18 0,52-19 0,0-1 0,-1-1 0,-30 5 0,-235 59 0,9 1 0,-84 25 0,337-92 0,-1-1 0,-49 3 0,52-8 0,1 2 0,-1 1 0,-44 14 0,44-9 0,-1-2 0,0-1 0,-1-1 0,-49 2 0,-131-9 0,91-1 0,-1436 2 0,1529-2 0,0-1 0,-45-10 0,40 6 0,-42-3 0,-313 7 0,200 5 0,146 0 0,30 0 0,-1-2 0,1 1 0,-1-1 0,1-1 0,-1 0 0,1-1 0,-20-6 0,31 8 0,0 0 0,0 0 0,0-1 0,0 1 0,1 0 0,-1-1 0,0 1 0,0-1 0,1 1 0,-1-1 0,0 0 0,0 1 0,1-1 0,-1 0 0,1 1 0,-1-1 0,1 0 0,-1 0 0,1 0 0,-1 1 0,1-1 0,0 0 0,-1 0 0,1 0 0,0 0 0,0-1 0,0 0 0,0 1 0,1 0 0,-1-1 0,1 1 0,-1-1 0,1 1 0,0 0 0,-1-1 0,1 1 0,0 0 0,0 0 0,0 0 0,0 0 0,2-2 0,3-2 0,0 0 0,0 1 0,1 0 0,0 0 0,9-4 0,67-21 0,-63 25 0,-1-2 0,0-1 0,0 0 0,-1-2 0,0 0 0,-1 0 0,0-2 0,21-16 0,-29 20 0,0 1 0,0 0 0,1 0 0,0 1 0,0 0 0,19-6 0,-19 7 0,0 1 0,-1-1 0,1-1 0,-1 0 0,0 0 0,0-1 0,12-10 0,-15 10 0,1 1 0,-1 0 0,1 0 0,0 1 0,0 0 0,0 0 0,1 1 0,-1-1 0,1 2 0,0-1 0,0 1 0,12-2 0,9 1 0,-1 2 0,40 2 0,-46 0 0,0 0 0,0-2 0,0 0 0,37-7 0,6-12 0,-38 11 0,1 1 0,0 1 0,0 2 0,45-4 0,426 9 0,-216 2 0,-275-1 0,-1-1 0,1 0 0,0-1 0,0 0 0,-1 0 0,1 0 0,0-1 0,-1 0 0,0-1 0,1 0 0,8-4 0,-16 7 0,0 0 0,0 0 0,0-1 0,0 1 0,0 0 0,0 0 0,1 0 0,-1 0 0,0 0 0,0 0 0,0 0 0,0 0 0,0 0 0,0-1 0,0 1 0,0 0 0,0 0 0,0 0 0,0 0 0,0 0 0,0 0 0,0-1 0,0 1 0,0 0 0,0 0 0,0 0 0,0 0 0,0 0 0,0 0 0,0-1 0,0 1 0,0 0 0,0 0 0,0 0 0,0 0 0,0 0 0,0 0 0,0-1 0,0 1 0,0 0 0,0 0 0,0 0 0,0 0 0,0 0 0,-1 0 0,1 0 0,0 0 0,0-1 0,0 1 0,-10-4 0,-12 1 0,5 3 0,0 2 0,0-1 0,1 2 0,-1 0 0,1 1 0,-1 1 0,-23 10 0,18-6 0,-1-2 0,0 0 0,-28 3 0,35-8 0,-10 0 0,0 1 0,0 1 0,1 1 0,-1 1 0,1 1 0,0 2 0,-32 15 0,34-14 0,0-1 0,-1-1 0,0-1 0,-1-1 0,0-1 0,-40 3 0,23-3 0,-45 11 0,20 2 0,-159 45 0,202-56 0,-49 9 0,63-15 0,0 0 0,0 0 0,0-1 0,0-1 0,0 1 0,0-1 0,-17-5 0,26 6 0,0-1 0,0 1 0,0-1 0,0 1 0,0-1 0,0 0 0,0 1 0,0-1 0,1 0 0,-1 0 0,0 0 0,0 1 0,1-1 0,-1 0 0,0 0 0,1 0 0,-1 0 0,1 0 0,-1-1 0,1 1 0,0 0 0,-1 0 0,1 0 0,0 0 0,0 0 0,0 0 0,0-1 0,0 1 0,0 0 0,0 0 0,0 0 0,0 0 0,1-1 0,-1 1 0,0 0 0,1 0 0,0-1 0,1-5 0,1 1 0,0-1 0,0 1 0,0 0 0,5-6 0,8-7 0,0 1 0,1 1 0,0 0 0,28-19 0,18-17 0,-50 42 0,1 1 0,0 0 0,1 0 0,0 2 0,0 0 0,0 0 0,1 2 0,20-6 0,20-3 0,60-9 0,-87 19 0,5-3 0,45-16 0,-52 14 0,1 2 0,43-8 0,-60 13 0,-33 2 0,-41 3 0,0 5 0,0 4 0,-72 21 0,108-25 0,-32 11 0,38-11 0,0-1 0,0-1 0,0-1 0,-24 1 0,-17-4-1365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41.91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24575,'12'-1'0,"0"1"0,-1 0 0,1 1 0,-1 1 0,0 0 0,1 0 0,-1 1 0,0 1 0,0 0 0,-1 0 0,1 1 0,-1 0 0,0 1 0,16 11 0,-3 0 0,0 1 0,-1 0 0,-1 2 0,23 27 0,-14-13 0,2-1 0,1-2 0,45 33 0,-40-33 0,90 60 0,-80-59 0,-29-17-1365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55.6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1005 1 24575,'0'8'0,"0"0"0,-1 0 0,0-1 0,0 1 0,-1 0 0,0 0 0,0 0 0,-1-1 0,0 0 0,0 1 0,-1-1 0,-7 11 0,7-12 0,-1-1 0,1 0 0,-1-1 0,0 1 0,-1-1 0,1 0 0,-1 0 0,0-1 0,0 0 0,0 0 0,0 0 0,0 0 0,-1-1 0,1 0 0,-10 1 0,-60 4 0,54-6 0,-42 8 0,29-3 0,0-2 0,-57 1 0,5-1 0,63-1 0,-35 9 0,37-6 0,-45 4 0,-34-10 266,75-2-538,1 1 0,0 2 0,-1 1 1,1 0-1,-36 10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2:58.0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719 3 24575,'0'0'0,"0"0"0,0 0 0,0 1 0,0-1 0,-1 0 0,1 0 0,0 0 0,0 0 0,0 0 0,0 1 0,-1-1 0,1 0 0,0 0 0,0 0 0,0 0 0,-1 0 0,1 0 0,0 0 0,0 0 0,0 0 0,-1 0 0,1 0 0,0 0 0,0 0 0,0 0 0,-1 0 0,1 0 0,0 0 0,0 0 0,0 0 0,-1 0 0,1 0 0,0 0 0,0 0 0,0 0 0,-1-1 0,1 1 0,0 0 0,0 0 0,0 0 0,0 0 0,-1 0 0,1-1 0,0 1 0,0 0 0,0 0 0,0 0 0,0 0 0,0-1 0,0 1 0,-1 0 0,1 0 0,0 0 0,0-1 0,0 1 0,0 0 0,0 0 0,0-1 0,-11 20 0,-2 43 0,12-52 0,-1 1 0,0 0 0,0-1 0,-1 0 0,-9 20 0,-69 104 0,72-118 0,0 0 0,2 0 0,0 1 0,-8 29 0,10-30 0,0 1 0,-1-1 0,-1 0 0,0-1 0,-11 16 0,-8 18 0,22-40 0,0-1 0,0 1 0,-1-1 0,0 0 0,-8 10 0,1-2 0,0 0 0,2 0 0,0 1 0,1 0 0,1 1 0,-8 24 0,5-14 0,-24 44 0,16-40 0,-2-1 0,-1-2 0,-36 39 0,31-33 0,21-27 0,0 0 0,0-1 0,-1 1 0,-8 7 0,-102 82-1365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02.19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1 137 24575,'82'-26'0,"-2"2"0,-12 2 0,2 2 0,0 4 0,102-11 0,96 25-1098,-258 2 831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13.5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24564,'0'423'0,"4832"-423"0,-4832-423 0,-4832 423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18.5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24575,'2336'0'0,"-2315"2"0,0 0 0,0 1 0,28 8 0,-24-5 0,46 5 0,295-8 0,-189-5 0,126 2-1365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59.3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374 341 24575,'-1'-3'0,"1"0"0,-1 0 0,0 0 0,0 0 0,-1 0 0,1 1 0,0-1 0,-1 0 0,0 1 0,0-1 0,0 1 0,-3-4 0,-30-28 0,33 32 0,-143-114 0,105 85 0,29 24 0,0-1 0,1-1 0,0 1 0,-11-14 0,8 8-340,0 0 0,-25-19 0,34 30-5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21.93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24575,'1085'0'-1365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24.66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24575,'5'0'0,"9"0"0,6 0 0,7 0 0,4 0 0,2 0 0,2 0 0,0 0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36.4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5294 40 24575,'-3525'0'0,"3480"-2"0,-70-13 0,67 8 0,-56-3 0,-627 9 0,351 3 0,297-1 0,28 1 0,-104-10 0,157 7 0,1 1 0,-1 0 0,0 0 0,1 0 0,-1 0 0,1 0 0,-1 0 0,1 0 0,-1 1 0,1-1 0,-1 0 0,1 1 0,-1-1 0,1 1 0,0 0 0,-1-1 0,1 1 0,0 0 0,-1 0 0,1 0 0,-2 2 0,1-1 0,1 0 0,-1 0 0,1 1 0,0-1 0,-1 1 0,1-1 0,1 1 0,-1 0 0,0-1 0,1 1 0,-1 4 0,0 7 0,1 1 0,0-1 0,5 27 0,-4-35 0,1 5 0,1 0 0,1-1 0,-1 1 0,2-1 0,-1 0 0,7 10 0,-4-8 0,-1 0 0,0 1 0,3 14 0,-7-18 0,1 0 0,0 0 0,0 0 0,1 0 0,6 9 0,-8-15 0,0 0 0,0 0 0,1-1 0,-1 1 0,1-1 0,-1 0 0,1 0 0,0 0 0,0 0 0,0 0 0,0 0 0,1-1 0,-1 1 0,0-1 0,1 0 0,-1 0 0,5 0 0,27 3 0,1-1 0,-1-2 0,57-5 0,-7 0 0,1257 1 0,-699 5 0,2135-2 0,-2772-1 0,-1 1 0,1 0 0,-1 1 0,0-1 0,1 1 0,-1 0 0,0 0 0,1 1 0,-1-1 0,0 1 0,0 1 0,0-1 0,0 1 0,-1-1 0,1 1 0,-1 1 0,1-1 0,-1 1 0,0-1 0,0 1 0,-1 0 0,1 1 0,-1-1 0,0 1 0,0-1 0,4 11 0,9 14 0,-10-19 0,-1 0 0,0 1 0,7 20 0,-11-28 0,0 0 0,-1 1 0,1-1 0,-1 1 0,0-1 0,0 1 0,0-1 0,0 1 0,-1-1 0,0 1 0,1-1 0,-1 1 0,0-1 0,-1 0 0,1 1 0,-4 5 0,2-4 0,0 0 0,-1 0 0,0-1 0,0 1 0,0-1 0,0 0 0,-1 0 0,1 0 0,-1 0 0,0-1 0,0 0 0,-1 0 0,-7 3 0,-3-1 0,0 0 0,-1-1 0,-22 3 0,-22 4 0,27-4 0,-1-1 0,-64 2 0,-74-10 0,58 0 0,-901 2 0,988-2 0,0 0 0,-44-12 0,38 7 0,-41-3 0,-312 7 0,201 6 0,-1952-3 0,2117-2 0,0 0 0,0-1 0,-24-7 0,20 4 0,-44-4 0,41 8 0,-1-1 0,1-2 0,0 0 0,0-2 0,1-1 0,0-1 0,-28-14 0,36 15 31,-1 1 0,0 0-1,0 1 1,-1 2-1,0 0 1,-25-2 0,-42-7-1611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3:56.0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24557,'0'264'0,"4319"-264"0,-4319-264 0,-4319 264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15.8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4505 0 24575,'-4505'0'-1365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21.8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4844 103 24522,'-4844'-102'0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25.2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3755 40 24575,'-2'0'0,"-1"-1"0,1 1 0,-1-1 0,0 0 0,1 0 0,-1 0 0,1-1 0,-4-1 0,-14-7 0,-14 3 0,-1 2 0,1 1 0,-1 1 0,0 2 0,-42 5 0,0-2 0,-1013-1 0,587-1 0,484 1 0,-1 1 0,1 1 0,1 1 0,-1 1 0,0 1 0,1 0 0,-32 17 0,-39 12 0,67-29 0,0-1 0,-1-1 0,0-1 0,-28 1 0,-96-7 0,62 0 0,-694 2 0,744 3 0,1 2 0,0 1 0,0 1 0,-49 17 0,30-8 0,-40 6-1365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29.1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4201 340 24556,'-4200'-340'0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31.3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0 270 24575,'1'-1'0,"-1"-1"0,1 1 0,0-1 0,0 1 0,-1-1 0,1 1 0,0 0 0,0-1 0,0 1 0,0 0 0,0 0 0,1 0 0,-1 0 0,0 0 0,0 0 0,1 0 0,-1 0 0,1 0 0,-1 0 0,2 0 0,36-15 0,-35 14 0,16-5 0,0 2 0,1 0 0,0 1 0,-1 1 0,23-1 0,109 6 0,-68 0 0,905-2 0,-943-3 0,-1-2 0,1-2 0,-1-2 0,52-18 0,44-8 0,-93 28 0,0 2 0,76 2 0,5 0 0,-113 0 0,1 0 0,-1-1 0,0-1 0,0-1 0,-1 0 0,26-14 0,-20 9 0,0 2 0,33-10 0,13 7-1365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46.8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4816 1 24575,'-1'0'0,"0"0"0,0 1 0,-1-1 0,1 1 0,0-1 0,0 1 0,0-1 0,0 1 0,0 0 0,0-1 0,0 1 0,0 0 0,0 0 0,0 0 0,1 0 0,-1 0 0,0 0 0,0 0 0,1 0 0,-1 0 0,1 0 0,-1 0 0,1 0 0,-1 0 0,1 0 0,0 1 0,-1 0 0,-6 37 0,7-35 0,-4 84 0,4-65 0,-1 0 0,-1 0 0,0 0 0,-7 23 0,2-17 0,-4 52 0,7-43 0,3-35 0,0 1 0,1-1 0,-1 1 0,-1-1 0,1 1 0,0-1 0,-1 0 0,1 0 0,-1 0 0,0 0 0,0 0 0,-1 0 0,1 0 0,0-1 0,-1 1 0,0-1 0,1 1 0,-1-1 0,0 0 0,0 0 0,-1-1 0,1 1 0,0 0 0,0-1 0,-1 0 0,1 0 0,-1 0 0,1 0 0,-5 0 0,-12 1 0,1 0 0,-1-1 0,0-2 0,-24-2 0,8 1 0,-76 0 0,49 2 0,-126-15 0,93-2 0,12 4 0,-152-45 0,228 56 0,-32-13 0,-1 1 0,0 3 0,0 1 0,-1 3 0,-45-4 0,27 10 0,-1-2 0,1-3 0,0-3 0,-63-18 0,-9-16 0,-73-21 0,-67 5 0,199 48 0,-131-4 0,-1263 18 0,1407 0 0,-69 12 0,-56 2 0,87-19 0,-72 4 0,167-2 17,0 0-1,0 1 0,0-1 0,0 1 1,1 0-1,-1 0 0,0 0 0,0 0 1,0 0-1,1 1 0,-1-1 0,1 1 1,-1 0-1,1-1 0,-1 1 0,1 0 1,0 1-1,0-1 0,0 0 0,-2 4 1,2-1-188,-1 0 0,1 1 1,0-1-1,0 1 0,1-1 1,-1 1-1,1 0 0,0 0 1,1 7-1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49.11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0 452 24575,'407'2'-172,"421"-5"-337,-720-2 507,0-4-1,-1-5 1,187-50-1,-1-33-49,-231 81 306,-30 8-10,31-11 1,88-26-245,-101 32 0,85-33 0,139-49-208,-209 75-949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4:50.79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713 137 24575,'-2'-3'0,"1"1"0,-1-1 0,1 1 0,-1-1 0,0 1 0,0-1 0,0 1 0,0 0 0,0 0 0,0 0 0,-1 1 0,1-1 0,-1 0 0,1 1 0,-1 0 0,-3-2 0,-8-6 0,-5-5 0,-1 0 0,-43-21 0,51 29 0,0 2 0,-1-1 0,0 2 0,1 0 0,-2 0 0,1 1 0,-15 0 0,-251 2 257,117 2-1879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8T08:15:11.9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359 352 24575,'0'-3'0,"0"-11"0,0 0 0,-4-26 0,2 34 0,0 1 0,0-1 0,0 0 0,0 0 0,-1 1 0,0-1 0,0 1 0,0 0 0,-6-6 0,-2-3 0,5 5 0,0 1 0,-1 0 0,0 0 0,0 1 0,-1-1 0,0 2 0,0-1 0,0 1 0,-1 1 0,-12-7 0,-16-6 0,-44-29 0,6 3 0,50 31-1365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1-28T08:12:05.30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30179 13475 16383 0 0,'-6'0'0'0'0,"-9"0"0"0"0,-8 0 0 0 0,-6 0 0 0 0,-5 0 0 0 0,-3 0 0 0 0,-1 0 0 0 0,5-7 0 0 0,-4-1 0 0 0,-2 0 0 0 0,-1-5 0 0 0,-6 0 0 0 0,-8 2 0 0 0,-2 3 0 0 0,4 3 0 0 0,3 2 0 0 0,3 2 0 0 0,5 0 0 0 0,1 2 0 0 0,2-1 0 0 0,1 1 0 0 0,1-1 0 0 0,-1 1 0 0 0,1-1 0 0 0,-1 0 0 0 0,0 0 0 0 0,0 0 0 0 0,-1 0 0 0 0,1 0 0 0 0,0 0 0 0 0,-7 0 0 0 0,-2 0 0 0 0,1 0 0 0 0,1 0 0 0 0,2 0 0 0 0,2 0 0 0 0,1 0 0 0 0,1 0 0 0 0,0 0 0 0 0,1 0 0 0 0,0 0 0 0 0,0 0 0 0 0,-6 0 0 0 0,-3 0 0 0 0,1 0 0 0 0,-5 0 0 0 0,-1 0 0 0 0,3 0 0 0 0,3 0 0 0 0,2 0 0 0 0,3 0 0 0 0,1 0 0 0 0,2 0 0 0 0,0 0 0 0 0,0 0 0 0 0,0 0 0 0 0,0 0 0 0 0,0 0 0 0 0,0 0 0 0 0,0 0 0 0 0,0 0 0 0 0,-1 0 0 0 0,1 0 0 0 0,-1 0 0 0 0,1 0 0 0 0,0 0 0 0 0,-1 0 0 0 0,1 0 0 0 0,0 0 0 0 0,-1 0 0 0 0,1 0 0 0 0,0 0 0 0 0,-1 0 0 0 0,1 0 0 0 0,0 0 0 0 0,-1 0 0 0 0,1 0 0 0 0,-1 0 0 0 0,1 0 0 0 0,0 0 0 0 0,-7 0 0 0 0,-8 0 0 0 0,-2 0 0 0 0,2 0 0 0 0,4 0 0 0 0,3 0 0 0 0,3 0 0 0 0,3 0 0 0 0,1 0 0 0 0,1 0 0 0 0,0 0 0 0 0,0 0 0 0 0,0 0 0 0 0,1 0 0 0 0,-1 0 0 0 0,-1 0 0 0 0,1 0 0 0 0,0 0 0 0 0,-1 0 0 0 0,1 0 0 0 0,0 0 0 0 0,-1 0 0 0 0,1 0 0 0 0,0 0 0 0 0,-1 0 0 0 0,1 0 0 0 0,0 0 0 0 0,-1 0 0 0 0,1 0 0 0 0,-1 0 0 0 0,1 0 0 0 0,0 0 0 0 0,-1 0 0 0 0,1 0 0 0 0,6 6 0 0 0,8 9 0 0 0,9 8 0 0 0,6 6 0 0 0,11-1 0 0 0,11-6 0 0 0,10-6 0 0 0,7-7 0 0 0,5 3 0 0 0,2-2 0 0 0,1-2 0 0 0,1-3 0 0 0,-1 5 0 0 0,0 0 0 0 0,-1-1 0 0 0,7 4 0 0 0,1-1 0 0 0,-1-1 0 0 0,-1-4 0 0 0,-2-2 0 0 0,-2-2 0 0 0,-1-2 0 0 0,-1-1 0 0 0,-1 0 0 0 0,0-1 0 0 0,0 1 0 0 0,0-1 0 0 0,0 1 0 0 0,0 0 0 0 0,1-1 0 0 0,-1 1 0 0 0,0 0 0 0 0,1 0 0 0 0,-1 0 0 0 0,0 0 0 0 0,1 0 0 0 0,-1 1 0 0 0,0-1 0 0 0,1 0 0 0 0,-1 0 0 0 0,0 0 0 0 0,1 0 0 0 0,-1 0 0 0 0,0 0 0 0 0,1 0 0 0 0,-1 0 0 0 0,1 0 0 0 0,-1 0 0 0 0,0 0 0 0 0,1 0 0 0 0,-1 0 0 0 0,0 0 0 0 0,1 0 0 0 0,-1 0 0 0 0,0 0 0 0 0,1 0 0 0 0,-1 0 0 0 0,0 0 0 0 0,1 0 0 0 0,-1 0 0 0 0,0 0 0 0 0,1 0 0 0 0,-1 0 0 0 0,1 0 0 0 0,-1 0 0 0 0,0 0 0 0 0,1 0 0 0 0,-1 0 0 0 0,0 0 0 0 0,1 0 0 0 0,-1 0 0 0 0,0 0 0 0 0,-6-7 0 0 0,-2-1 0 0 0,1 0 0 0 0,0 1 0 0 0,3 3 0 0 0,2 1 0 0 0,0 1 0 0 0,-4-5 0 0 0,-2-8 0 0 0,0-1 0 0 0,3 2 0 0 0,1 3 0 0 0,-5-2 0 0 0,0 0 0 0 0,0 3 0 0 0,3 3 0 0 0,2 3 0 0 0,2 1 0 0 0,1 3 0 0 0,1 0 0 0 0,1-6 0 0 0,0-2 0 0 0,-1 0 0 0 0,-5-4 0 0 0,-3-1 0 0 0,1 2 0 0 0,1 3 0 0 0,1 3 0 0 0,3 2 0 0 0,1 2 0 0 0,0 1 0 0 0,2 0 0 0 0,-1 1 0 0 0,1-1 0 0 0,6 1 0 0 0,2-1 0 0 0,6 0 0 0 0,0 0 0 0 0,-1 0 0 0 0,-5 1 0 0 0,-2-1 0 0 0,-3-1 0 0 0,-2 1 0 0 0,-2 0 0 0 0,0 0 0 0 0,0 0 0 0 0,0 0 0 0 0,-1 0 0 0 0,1 0 0 0 0,0 0 0 0 0,1 0 0 0 0,-7 7 0 0 0,-3 1 0 0 0,2 0 0 0 0,1-1 0 0 0,-5 4 0 0 0,0 0 0 0 0,-4 5 0 0 0,-7 6 0 0 0,1-1 0 0 0,4-4 0 0 0,-1 2 0 0 0,2-3 0 0 0,-2 3 0 0 0,-4 3 0 0 0,1 0 0 0 0,4-6 0 0 0,0 2 0 0 0,-5 4 0 0 0,-11-1 0 0 0,-5 1 0 0 0,-4 4 0 0 0,-6-3 0 0 0,-2 1 0 0 0,-5-3 0 0 0,0 1 0 0 0,-2-4 0 0 0,-5-4 0 0 0,-4-5 0 0 0,-4-4 0 0 0,-2-2 0 0 0,-2-3 0 0 0,-1 0 0 0 0,0-1 0 0 0,-1 0 0 0 0,1 0 0 0 0,0 1 0 0 0,1-1 0 0 0,6-5 0 0 0,2-3 0 0 0,-1 1 0 0 0,-1 1 0 0 0,-1 3 0 0 0,4-5 0 0 0,0-1 0 0 0,6-5 0 0 0,0 0 0 0 0,-3 2 0 0 0,-4 4 0 0 0,-2-3 0 0 0,-4 1 0 0 0,-1 1 0 0 0,-1 4 0 0 0,0-5 0 0 0,-8 0 0 0 0,-1 2 0 0 0,0-3 0 0 0,2-1 0 0 0,1 2 0 0 0,3 4 0 0 0,1-4 0 0 0,1 0 0 0 0,1 2 0 0 0,0 2 0 0 0,0-4 0 0 0,0 1 0 0 0,0 1 0 0 0,0 2 0 0 0,-1 3 0 0 0,1 1 0 0 0,0 2 0 0 0,-1 1 0 0 0,1 0 0 0 0,0 1 0 0 0,-1-1 0 0 0,14 1 0 0 0,16-1 0 0 0,16 0 0 0 0,13 0 0 0 0,10 7 0 0 0,5 1 0 0 0,4 0 0 0 0,0-1 0 0 0,1-3 0 0 0,-1 5 0 0 0,-1 1 0 0 0,0-1 0 0 0,-1-3 0 0 0,6 5 0 0 0,8 0 0 0 0,2-2 0 0 0,-2-2 0 0 0,-4-2 0 0 0,-3-3 0 0 0,3-1 0 0 0,0-1 0 0 0,-2 0 0 0 0,-3 0 0 0 0,-1-1 0 0 0,-3 1 0 0 0,-1-1 0 0 0,0 1 0 0 0,-1 0 0 0 0,0 0 0 0 0,0 0 0 0 0,0 0 0 0 0,0 0 0 0 0,0 0 0 0 0,0 0 0 0 0,1 0 0 0 0,-7-6 0 0 0,-3-3 0 0 0,2 1 0 0 0,-6-4 0 0 0,1-2 0 0 0,-12-3 0 0 0,-13 1 0 0 0,-7-4 0 0 0,-9-4 0 0 0,-8 2 0 0 0,1-2 0 0 0,-3 3 0 0 0,3-1 0 0 0,12 9 0 0 0,14 8 0 0 0,7 10 0 0 0,1 11 0 0 0,6 3 0 0 0,-1 4 0 0 0,4 5 0 0 0,5-3 0 0 0,-3 1 0 0 0,-4 9 0 0 0,-5 5 0 0 0,-5 2 0 0 0,-5 0 0 0 0,-1-1 0 0 0,-2-1 0 0 0,-7-7 0 0 0,-9-9 0 0 0,-8-9 0 0 0,-6-7 0 0 0,-5-5 0 0 0,-2-3 0 0 0,-1-1 0 0 0,-8 6 0 0 0,-1 1 0 0 0,0 1 0 0 0,2-1 0 0 0,3-3 0 0 0,1 0 0 0 0,2-2 0 0 0,1 0 0 0 0,1-1 0 0 0,6 6 0 0 0,3 2 0 0 0,-1 0 0 0 0,-2-2 0 0 0,-1 5 0 0 0,-3 0 0 0 0,0-1 0 0 0,-2-3 0 0 0,0-2 0 0 0,-1-3 0 0 0,0-1 0 0 0,0 0 0 0 0,1-2 0 0 0,-1 1 0 0 0,1-1 0 0 0,-1 1 0 0 0,1 0 0 0 0,0-1 0 0 0,-1 1 0 0 0,1 0 0 0 0,0 0 0 0 0,-1 0 0 0 0,1 0 0 0 0,0 0 0 0 0,-1 0 0 0 0,1 0 0 0 0,0 0 0 0 0,-1 0 0 0 0,1 0 0 0 0,-1 0 0 0 0,1 0 0 0 0,0 0 0 0 0,-1 0 0 0 0,1 0 0 0 0,0 0 0 0 0,-1 0 0 0 0,1 0 0 0 0,0 0 0 0 0,-1 0 0 0 0,1 0 0 0 0,0 0 0 0 0,-1 0 0 0 0,1 0 0 0 0,0 0 0 0 0,-1 0 0 0 0,1 0 0 0 0,-1 0 0 0 0,1 0 0 0 0,0 0 0 0 0,-1 0 0 0 0,1 0 0 0 0,0 0 0 0 0,-1 0 0 0 0,1 0 0 0 0,0 0 0 0 0,-1 0 0 0 0,1 0 0 0 0,0 0 0 0 0,-1 0 0 0 0,1 0 0 0 0,0 0 0 0 0,-1 0 0 0 0,1 0 0 0 0,-1 0 0 0 0,1 0 0 0 0,0 0 0 0 0,-1 0 0 0 0,1 0 0 0 0,0 0 0 0 0,-1 0 0 0 0,1-6 0 0 0,0-2 0 0 0,-1 0 0 0 0,1 1 0 0 0,0 2 0 0 0,-1 3 0 0 0,1 0 0 0 0,0 1 0 0 0,-1 1 0 0 0,1 1 0 0 0,-1-1 0 0 0,1 0 0 0 0,0 1 0 0 0,-1-1 0 0 0,1 0 0 0 0,0 0 0 0 0,-1 0 0 0 0,1 0 0 0 0,0 0 0 0 0,-1-6 0 0 0,1-3 0 0 0,0-5 0 0 0,-1-1 0 0 0,1-4 0 0 0,0 1 0 0 0,-1 4 0 0 0,-6 4 0 0 0,-8-3 0 0 0,-2 2 0 0 0,-4 1 0 0 0,-5 4 0 0 0,-5-4 0 0 0,-3-1 0 0 0,-2-4 0 0 0,4 0 0 0 0,9 3 0 0 0,19 3 0 0 0,18-3 0 0 0,26 1 0 0 0,17 1 0 0 0,13 4 0 0 0,13 1 0 0 0,5 3 0 0 0,1-5 0 0 0,3-2 0 0 0,-1-5 0 0 0,4 0 0 0 0,3-5 0 0 0,-1-4 0 0 0,8 0 0 0 0,5-1 0 0 0,-4 3 0 0 0,6 5 0 0 0,9 6 0 0 0,-3 4 0 0 0,3 3 0 0 0,0 2 0 0 0,-7 1 0 0 0,-5 1 0 0 0,-7 0 0 0 0,-10 0 0 0 0,0 0 0 0 0,-4 0 0 0 0,-4-1 0 0 0,-4 0 0 0 0,-2 0 0 0 0,-3 0 0 0 0,0 0 0 0 0,-2 0 0 0 0,1 0 0 0 0,-1 0 0 0 0,1 0 0 0 0,0 0 0 0 0,0 0 0 0 0,7 0 0 0 0,2 0 0 0 0,-1 0 0 0 0,-1 0 0 0 0,-2 0 0 0 0,-2 0 0 0 0,-1 0 0 0 0,5 0 0 0 0,2 0 0 0 0,6 0 0 0 0,0 0 0 0 0,-3 0 0 0 0,-2 0 0 0 0,-4 0 0 0 0,-2 0 0 0 0,-2 0 0 0 0,-2 0 0 0 0,0 0 0 0 0,0 0 0 0 0,0 0 0 0 0,-1 0 0 0 0,1 0 0 0 0,0 0 0 0 0,1 0 0 0 0,-1 0 0 0 0,0 0 0 0 0,1 0 0 0 0,-1 0 0 0 0,0 0 0 0 0,1 0 0 0 0,-1 0 0 0 0,1 0 0 0 0,-1 0 0 0 0,0 0 0 0 0,1 0 0 0 0,-1 0 0 0 0,0 0 0 0 0,1 0 0 0 0,-1 0 0 0 0,0 0 0 0 0,1 0 0 0 0,-7 6 0 0 0,-9 9 0 0 0,-1 1 0 0 0,-4 5 0 0 0,-6 5 0 0 0,-10-2 0 0 0,-6 2 0 0 0,-8 2 0 0 0,-9-4 0 0 0,0 1 0 0 0,-2-4 0 0 0,-5-5 0 0 0,-2 0 0 0 0,3 5 0 0 0,0-3 0 0 0,-1-3 0 0 0,-2-4 0 0 0,-3-5 0 0 0,-1 4 0 0 0,-8 0 0 0 0,-2-2 0 0 0,-7-3 0 0 0,5 6 0 0 0,5-1 0 0 0,3-1 0 0 0,2-2 0 0 0,1 3 0 0 0,0 1 0 0 0,-1-2 0 0 0,1-2 0 0 0,6 4 0 0 0,1 0 0 0 0,0-2 0 0 0,-2-2 0 0 0,5 3 0 0 0,0 1 0 0 0,-2-2 0 0 0,-9-2 0 0 0,-4-3 0 0 0,-2-1 0 0 0,-6-2 0 0 0,-1-1 0 0 0,1 0 0 0 0,4-1 0 0 0,2 1 0 0 0,2-1 0 0 0,2 1 0 0 0,1 0 0 0 0,1 0 0 0 0,0 0 0 0 0,0 0 0 0 0,0 0 0 0 0,0 0 0 0 0,0 0 0 0 0,7-7 0 0 0,1-1 0 0 0,-1 0 0 0 0,6-5 0 0 0,0 0 0 0 0,-3 2 0 0 0,-2 3 0 0 0,-3 3 0 0 0,-3 2 0 0 0,5-5 0 0 0,2 0 0 0 0,-2 0 0 0 0,-1 2 0 0 0,4-4 0 0 0,0-1 0 0 0,-1 2 0 0 0,-2 2 0 0 0,-3-4 0 0 0,-2 0 0 0 0,-1 2 0 0 0,-1-5 0 0 0,-1 2 0 0 0,0 1 0 0 0,0 4 0 0 0,1 2 0 0 0,-1 2 0 0 0,0 2 0 0 0,1 1 0 0 0,0 0 0 0 0,-1 1 0 0 0,1 0 0 0 0,6-7 0 0 0,8-9 0 0 0,9-7 0 0 0,12-1 0 0 0,14 4 0 0 0,10 5 0 0 0,8 5 0 0 0,6-3 0 0 0,2-5 0 0 0,2 0 0 0 0,0 3 0 0 0,6 4 0 0 0,2 4 0 0 0,-2-4 0 0 0,5 0 0 0 0,0 2 0 0 0,-3 2 0 0 0,-3-5 0 0 0,-2 1 0 0 0,3-6 0 0 0,8-5 0 0 0,6 0 0 0 0,6 4 0 0 0,-1 5 0 0 0,-6 4 0 0 0,-7 4 0 0 0,-5-4 0 0 0,-5-1 0 0 0,3 2 0 0 0,-5-5 0 0 0,-4 0 0 0 0,-2 2 0 0 0,-6-4 0 0 0,-2 1 0 0 0,2 2 0 0 0,1 3 0 0 0,3 3 0 0 0,2 3 0 0 0,2 1 0 0 0,-6-6 0 0 0,6-1 0 0 0,2-5 0 0 0,1-2 0 0 0,1 3 0 0 0,-1 3 0 0 0,0 3 0 0 0,0 3 0 0 0,-1 1 0 0 0,-1 2 0 0 0,1 0 0 0 0,-1 1 0 0 0,0-1 0 0 0,1 1 0 0 0,-7 6 0 0 0,-9 8 0 0 0,-1 1 0 0 0,-5 5 0 0 0,-4 5 0 0 0,-5 11 0 0 0,-4 5 0 0 0,-1 2 0 0 0,-3 0 0 0 0,1-1 0 0 0,-1-2 0 0 0,0-1 0 0 0,-6-8 0 0 0,-9-9 0 0 0,-7-8 0 0 0,-6-7 0 0 0,-5-5 0 0 0,-9-3 0 0 0,-4-1 0 0 0,-7-1 0 0 0,1 0 0 0 0,-5 1 0 0 0,8-7 0 0 0,6-1 0 0 0,5-5 0 0 0,2-2 0 0 0,1 4 0 0 0,0 2 0 0 0,0 4 0 0 0,0 3 0 0 0,0 2 0 0 0,-1 0 0 0 0,0 2 0 0 0,0-1 0 0 0,-1 1 0 0 0,1-1 0 0 0,-1 1 0 0 0,1-1 0 0 0,0 0 0 0 0,-1 0 0 0 0,1 0 0 0 0,-1 0 0 0 0,1 0 0 0 0,0 0 0 0 0,-1 0 0 0 0,1 0 0 0 0,-7 0 0 0 0,-1 0 0 0 0,-1 0 0 0 0,2 0 0 0 0,2 0 0 0 0,2 0 0 0 0,1 0 0 0 0,1 0 0 0 0,1 0 0 0 0,-7 0 0 0 0,-1 0 0 0 0,-6 0 0 0 0,5 7 0 0 0,5 7 0 0 0,2 3 0 0 0,2-3 0 0 0,7 4 0 0 0,9 4 0 0 0,8 5 0 0 0,6 5 0 0 0,4 2 0 0 0,3 3 0 0 0,1 1 0 0 0,1 0 0 0 0,6-6 0 0 0,8-9 0 0 0,7-1 0 0 0,7-5 0 0 0,5-5 0 0 0,-5 1 0 0 0,0-1 0 0 0,1-3 0 0 0,1-2 0 0 0,3-3 0 0 0,0-3 0 0 0,-5 6 0 0 0,-1 2 0 0 0,0-2 0 0 0,2-1 0 0 0,2 5 0 0 0,2 0 0 0 0,1-2 0 0 0,1-2 0 0 0,0-3 0 0 0,1-1 0 0 0,0-2 0 0 0,-1 6 0 0 0,-5 7 0 0 0,-3 2 0 0 0,0-2 0 0 0,2-3 0 0 0,2-4 0 0 0,1-3 0 0 0,2-2 0 0 0,1-1 0 0 0,0-1 0 0 0,1-1 0 0 0,0 0 0 0 0,-1 1 0 0 0,1-1 0 0 0,0 1 0 0 0,-1 0 0 0 0,0 0 0 0 0,1 0 0 0 0,-1 0 0 0 0,0 0 0 0 0,7 0 0 0 0,2 0 0 0 0,-1 0 0 0 0,-1 0 0 0 0,-2 0 0 0 0,-2 0 0 0 0,-1 0 0 0 0,-1 0 0 0 0,0 0 0 0 0,-1 0 0 0 0,0 0 0 0 0,0 0 0 0 0,0 0 0 0 0,0 0 0 0 0,0 0 0 0 0,0 0 0 0 0,1 0 0 0 0,-1 0 0 0 0,0 0 0 0 0,1 0 0 0 0,-1 0 0 0 0,1 0 0 0 0,-1 0 0 0 0,0 0 0 0 0,1 0 0 0 0,-1 0 0 0 0,0 0 0 0 0,1 0 0 0 0,-1 0 0 0 0,0 0 0 0 0,7 0 0 0 0,2 0 0 0 0,-1 0 0 0 0,-1 0 0 0 0,-2 0 0 0 0,-2 0 0 0 0,-1 0 0 0 0,-1 0 0 0 0,0 0 0 0 0,-1 0 0 0 0,0 0 0 0 0,0 0 0 0 0,0 0 0 0 0,0 0 0 0 0,0 0 0 0 0,0 0 0 0 0,1 0 0 0 0,5 0 0 0 0,3 0 0 0 0,0 0 0 0 0,4 0 0 0 0,0 0 0 0 0,-1 0 0 0 0,-4 0 0 0 0,-3 0 0 0 0,-8-6 0 0 0,3-3 0 0 0,1 1 0 0 0,0 2 0 0 0,1 1 0 0 0,0 2 0 0 0,-1 2 0 0 0,-7-6 0 0 0,-8-8 0 0 0,-8-8 0 0 0,-7-6 0 0 0,-5-4 0 0 0,-2-4 0 0 0,-2-1 0 0 0,-7 5 0 0 0,-9 9 0 0 0,-1 2 0 0 0,3-2 0 0 0,-3 4 0 0 0,2-2 0 0 0,3-3 0 0 0,-2 2 0 0 0,1 0 0 0 0,4-4 0 0 0,2-3 0 0 0,4-3 0 0 0,2-2 0 0 0,1 12 0 0 0,7 15 0 0 0,3 16 0 0 0,6 6 0 0 0,7 7 0 0 0,6 1 0 0 0,-2 2 0 0 0,-5 4 0 0 0,-6 3 0 0 0,-6 3 0 0 0,-11-11 0 0 0,-11-9 0 0 0,-9-14 0 0 0,-9-6 0 0 0,2-9 0 0 0,0-2 0 0 0,-2-4 0 0 0,-2 2 0 0 0,-2-4 0 0 0,-1 4 0 0 0,5-2 0 0 0,2-4 0 0 0,0 3 0 0 0,-3 4 0 0 0,-7 6 0 0 0,2 5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1-28T08:12:05.30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28228 13932 16383 0 0,'-6'0'0'0'0,"-2"-6"0"0"0,0-16 0 0 0,-5-3 0 0 0,0-4 0 0 0,-5-3 0 0 0,2-3 0 0 0,3-1 0 0 0,-3-2 0 0 0,-5 6 0 0 0,-5 3 0 0 0,2-2 0 0 0,5 6 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1-28T08:12:05.30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28489 13702 16383 0 0,'-7'0'0'0'0,"-8"0"0"0"0,-7 0 0 0 0,-8 0 0 0 0,-4 0 0 0 0,-3 0 0 0 0,-1 0 0 0 0,-1 0 0 0 0,0 0 0 0 0,0 7 0 0 0,1 1 0 0 0,0 0 0 0 0,0-1 0 0 0,1-3 0 0 0,-1-1 0 0 0,1 5 0 0 0,-7 1 0 0 0,-1-1 0 0 0,-1 5 0 0 0,3 6 0 0 0,-6 6 0 0 0,-6-1 0 0 0,0-4 0 0 0,2-6 0 0 0,5-5 0 0 0,3-5 0 0 0,4 4 0 0 0,2 1 0 0 0,1-2 0 0 0,1-1 0 0 0,1-3 0 0 0,5 5 0 0 0,3 2 0 0 0,6 4 0 0 0,12 1 0 0 0,15-3 0 0 0,13-2 0 0 0,10-5 0 0 0,6-1 0 0 0,4-3 0 0 0,1-1 0 0 0,1 0 0 0 0,0-1 0 0 0,0 1 0 0 0,-1-1 0 0 0,-1 1 0 0 0,0-1 0 0 0,-1 1 0 0 0,0 0 0 0 0,1 0 0 0 0,-1 0 0 0 0,0 0 0 0 0,0 0 0 0 0,1 0 0 0 0,-1 0 0 0 0,0 0 0 0 0,1 0 0 0 0,-1 0 0 0 0,-6-6 0 0 0,-2-9 0 0 0,0-1 0 0 0,-4-5 0 0 0,-1 1 0 0 0,-4-2 0 0 0,-5-3 0 0 0,0 1 0 0 0,-1 0 0 0 0,2-3 0 0 0,6 3 0 0 0,-2-1 0 0 0,-3-2 0 0 0,-6-3 0 0 0,3 3 0 0 0,-2 7 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.svg>
</file>

<file path=ppt/media/image44.png>
</file>

<file path=ppt/media/image45.png>
</file>

<file path=ppt/media/image46.png>
</file>

<file path=ppt/media/image5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13C13-5898-440D-8C2A-49E6CF3DD6B2}" type="datetimeFigureOut">
              <a:t>1/19/2026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C7DBE-B2B2-4709-8D91-C678C4D5720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85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3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13" Type="http://schemas.openxmlformats.org/officeDocument/2006/relationships/image" Target="../media/image55.png"/><Relationship Id="rId18" Type="http://schemas.openxmlformats.org/officeDocument/2006/relationships/customXml" Target="../ink/ink28.xml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customXml" Target="../ink/ink25.xml"/><Relationship Id="rId17" Type="http://schemas.openxmlformats.org/officeDocument/2006/relationships/image" Target="../media/image57.png"/><Relationship Id="rId2" Type="http://schemas.openxmlformats.org/officeDocument/2006/relationships/notesSlide" Target="../notesSlides/notesSlide9.xml"/><Relationship Id="rId16" Type="http://schemas.openxmlformats.org/officeDocument/2006/relationships/customXml" Target="../ink/ink2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11" Type="http://schemas.openxmlformats.org/officeDocument/2006/relationships/image" Target="../media/image43.svg"/><Relationship Id="rId5" Type="http://schemas.openxmlformats.org/officeDocument/2006/relationships/image" Target="../media/image26.svg"/><Relationship Id="rId15" Type="http://schemas.openxmlformats.org/officeDocument/2006/relationships/image" Target="../media/image56.png"/><Relationship Id="rId10" Type="http://schemas.openxmlformats.org/officeDocument/2006/relationships/image" Target="../media/image42.png"/><Relationship Id="rId19" Type="http://schemas.openxmlformats.org/officeDocument/2006/relationships/image" Target="../media/image58.png"/><Relationship Id="rId4" Type="http://schemas.openxmlformats.org/officeDocument/2006/relationships/image" Target="../media/image25.png"/><Relationship Id="rId9" Type="http://schemas.openxmlformats.org/officeDocument/2006/relationships/image" Target="../media/image37.png"/><Relationship Id="rId14" Type="http://schemas.openxmlformats.org/officeDocument/2006/relationships/customXml" Target="../ink/ink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8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customXml" Target="../ink/ink10.xml"/><Relationship Id="rId4" Type="http://schemas.openxmlformats.org/officeDocument/2006/relationships/customXml" Target="../ink/ink7.xml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customXml" Target="../ink/ink13.xml"/><Relationship Id="rId18" Type="http://schemas.openxmlformats.org/officeDocument/2006/relationships/image" Target="../media/image34.png"/><Relationship Id="rId3" Type="http://schemas.openxmlformats.org/officeDocument/2006/relationships/image" Target="../media/image15.png"/><Relationship Id="rId21" Type="http://schemas.openxmlformats.org/officeDocument/2006/relationships/customXml" Target="../ink/ink17.xml"/><Relationship Id="rId7" Type="http://schemas.openxmlformats.org/officeDocument/2006/relationships/image" Target="../media/image19.png"/><Relationship Id="rId12" Type="http://schemas.openxmlformats.org/officeDocument/2006/relationships/image" Target="../media/image31.png"/><Relationship Id="rId17" Type="http://schemas.openxmlformats.org/officeDocument/2006/relationships/customXml" Target="../ink/ink15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customXml" Target="../ink/ink12.xml"/><Relationship Id="rId5" Type="http://schemas.openxmlformats.org/officeDocument/2006/relationships/image" Target="../media/image17.png"/><Relationship Id="rId15" Type="http://schemas.openxmlformats.org/officeDocument/2006/relationships/customXml" Target="../ink/ink14.xml"/><Relationship Id="rId10" Type="http://schemas.openxmlformats.org/officeDocument/2006/relationships/image" Target="../media/image30.png"/><Relationship Id="rId19" Type="http://schemas.openxmlformats.org/officeDocument/2006/relationships/customXml" Target="../ink/ink16.xml"/><Relationship Id="rId4" Type="http://schemas.openxmlformats.org/officeDocument/2006/relationships/image" Target="../media/image16.svg"/><Relationship Id="rId9" Type="http://schemas.openxmlformats.org/officeDocument/2006/relationships/customXml" Target="../ink/ink11.xml"/><Relationship Id="rId14" Type="http://schemas.openxmlformats.org/officeDocument/2006/relationships/image" Target="../media/image32.png"/><Relationship Id="rId22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3" Type="http://schemas.openxmlformats.org/officeDocument/2006/relationships/image" Target="../media/image22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9.xml"/><Relationship Id="rId11" Type="http://schemas.openxmlformats.org/officeDocument/2006/relationships/image" Target="../media/image41.png"/><Relationship Id="rId5" Type="http://schemas.openxmlformats.org/officeDocument/2006/relationships/image" Target="../media/image38.png"/><Relationship Id="rId10" Type="http://schemas.openxmlformats.org/officeDocument/2006/relationships/customXml" Target="../ink/ink21.xml"/><Relationship Id="rId4" Type="http://schemas.openxmlformats.org/officeDocument/2006/relationships/customXml" Target="../ink/ink18.xml"/><Relationship Id="rId9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3.png"/><Relationship Id="rId4" Type="http://schemas.openxmlformats.org/officeDocument/2006/relationships/customXml" Target="../ink/ink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customXml" Target="../ink/ink24.xml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49CEC1-4D1C-EAD1-AA62-9AF53563B99C}"/>
              </a:ext>
            </a:extLst>
          </p:cNvPr>
          <p:cNvSpPr txBox="1"/>
          <p:nvPr/>
        </p:nvSpPr>
        <p:spPr>
          <a:xfrm>
            <a:off x="-984738" y="720160"/>
            <a:ext cx="16166283" cy="643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latin typeface="Aptos Display"/>
                <a:ea typeface="Calibri"/>
                <a:cs typeface="Calibri"/>
              </a:rPr>
              <a:t>            SHRI VAISHNAV VIDHYAPEETH VISHWAVIDHYALAYA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6D634-3BAE-FA45-645D-698017F89973}"/>
              </a:ext>
            </a:extLst>
          </p:cNvPr>
          <p:cNvSpPr txBox="1"/>
          <p:nvPr/>
        </p:nvSpPr>
        <p:spPr>
          <a:xfrm>
            <a:off x="1923690" y="1488599"/>
            <a:ext cx="1073401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latin typeface="Aptos Narrow"/>
              </a:rPr>
              <a:t>SHREE VAISHNAV INSTITUTE OF INFORMATION TECHNOLOGY</a:t>
            </a:r>
            <a:endParaRPr lang="en-US">
              <a:latin typeface="Aptos Narrow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890FD-0A5F-2058-CA66-C41639D314DC}"/>
              </a:ext>
            </a:extLst>
          </p:cNvPr>
          <p:cNvSpPr txBox="1"/>
          <p:nvPr/>
        </p:nvSpPr>
        <p:spPr>
          <a:xfrm>
            <a:off x="1374313" y="2072374"/>
            <a:ext cx="113152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latin typeface="Aptos Narrow"/>
                <a:ea typeface="+mn-lt"/>
                <a:cs typeface="+mn-lt"/>
              </a:rPr>
              <a:t>Department of Computer Science and Engineering</a:t>
            </a:r>
            <a:endParaRPr lang="en-US" sz="2400" b="1">
              <a:latin typeface="Aptos Narrow"/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F0D366-BAFE-4865-0822-6FFFA65303C1}"/>
              </a:ext>
            </a:extLst>
          </p:cNvPr>
          <p:cNvSpPr txBox="1"/>
          <p:nvPr/>
        </p:nvSpPr>
        <p:spPr>
          <a:xfrm>
            <a:off x="5197416" y="7191291"/>
            <a:ext cx="4553097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5400">
              <a:latin typeface="DM Sans"/>
              <a:ea typeface="Calibri"/>
              <a:cs typeface="Calibri"/>
            </a:endParaRPr>
          </a:p>
          <a:p>
            <a:br>
              <a:rPr lang="en-US"/>
            </a:br>
            <a:endParaRPr lang="en-US"/>
          </a:p>
          <a:p>
            <a:pPr algn="l"/>
            <a:endParaRPr lang="en-US" sz="1200">
              <a:ea typeface="Calibri"/>
              <a:cs typeface="Calibri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0C616DC-05D9-E26B-2E2C-7205E6745B92}"/>
                  </a:ext>
                </a:extLst>
              </p14:cNvPr>
              <p14:cNvContentPartPr/>
              <p14:nvPr/>
            </p14:nvContentPartPr>
            <p14:xfrm>
              <a:off x="12804939" y="7868768"/>
              <a:ext cx="1586850" cy="2091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0C616DC-05D9-E26B-2E2C-7205E6745B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41912" y="7805780"/>
                <a:ext cx="1712545" cy="3347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046B2C3-98CE-ECDA-F482-9A263A9D57BB}"/>
                  </a:ext>
                </a:extLst>
              </p14:cNvPr>
              <p14:cNvContentPartPr/>
              <p14:nvPr/>
            </p14:nvContentPartPr>
            <p14:xfrm>
              <a:off x="14288664" y="7790088"/>
              <a:ext cx="135000" cy="1227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046B2C3-98CE-ECDA-F482-9A263A9D57B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25664" y="7727088"/>
                <a:ext cx="260640" cy="248400"/>
              </a:xfrm>
              <a:prstGeom prst="rect">
                <a:avLst/>
              </a:prstGeom>
            </p:spPr>
          </p:pic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1A726193-76AB-F37F-FB43-E5F54C2FE573}"/>
              </a:ext>
            </a:extLst>
          </p:cNvPr>
          <p:cNvGrpSpPr/>
          <p:nvPr/>
        </p:nvGrpSpPr>
        <p:grpSpPr>
          <a:xfrm>
            <a:off x="12689544" y="7798008"/>
            <a:ext cx="1770480" cy="252360"/>
            <a:chOff x="12689544" y="7798008"/>
            <a:chExt cx="1770480" cy="252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911919BA-7453-DA90-14ED-3E00FAE83A71}"/>
                    </a:ext>
                  </a:extLst>
                </p14:cNvPr>
                <p14:cNvContentPartPr/>
                <p14:nvPr/>
              </p14:nvContentPartPr>
              <p14:xfrm>
                <a:off x="12689544" y="7863528"/>
                <a:ext cx="1733760" cy="18684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911919BA-7453-DA90-14ED-3E00FAE83A7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626544" y="7800528"/>
                  <a:ext cx="1859400" cy="31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01319FD1-1CDB-C257-1CC8-F27372280BD7}"/>
                    </a:ext>
                  </a:extLst>
                </p14:cNvPr>
                <p14:cNvContentPartPr/>
                <p14:nvPr/>
              </p14:nvContentPartPr>
              <p14:xfrm>
                <a:off x="12935424" y="7798368"/>
                <a:ext cx="1072080" cy="16380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01319FD1-1CDB-C257-1CC8-F27372280BD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2872424" y="7735368"/>
                  <a:ext cx="1197720" cy="28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CE96E6EE-A35E-585C-02D1-412D37E8BD42}"/>
                    </a:ext>
                  </a:extLst>
                </p14:cNvPr>
                <p14:cNvContentPartPr/>
                <p14:nvPr/>
              </p14:nvContentPartPr>
              <p14:xfrm>
                <a:off x="14129904" y="7972968"/>
                <a:ext cx="256680" cy="4932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CE96E6EE-A35E-585C-02D1-412D37E8BD4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4066992" y="7909968"/>
                  <a:ext cx="382144" cy="17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79E81748-4001-A148-ECAA-CC6FDB5F277D}"/>
                    </a:ext>
                  </a:extLst>
                </p14:cNvPr>
                <p14:cNvContentPartPr/>
                <p14:nvPr/>
              </p14:nvContentPartPr>
              <p14:xfrm>
                <a:off x="14330424" y="7798008"/>
                <a:ext cx="129600" cy="12708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79E81748-4001-A148-ECAA-CC6FDB5F277D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4267424" y="7735008"/>
                  <a:ext cx="255240" cy="2527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90DAC64-B45B-A698-1290-19CA2B013AF7}"/>
              </a:ext>
            </a:extLst>
          </p:cNvPr>
          <p:cNvSpPr txBox="1"/>
          <p:nvPr/>
        </p:nvSpPr>
        <p:spPr>
          <a:xfrm>
            <a:off x="3585786" y="3453080"/>
            <a:ext cx="121421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>
                <a:solidFill>
                  <a:srgbClr val="0070C0"/>
                </a:solidFill>
                <a:latin typeface="Berlin Sans FB Demi" panose="020E0802020502020306" pitchFamily="34" charset="0"/>
              </a:rPr>
              <a:t>ANCHOR TAG</a:t>
            </a:r>
            <a:endParaRPr lang="en-IN" sz="8000" b="1">
              <a:solidFill>
                <a:srgbClr val="0070C0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1EC0B8-37BE-235C-C18D-CE4B50A959E1}"/>
              </a:ext>
            </a:extLst>
          </p:cNvPr>
          <p:cNvSpPr txBox="1"/>
          <p:nvPr/>
        </p:nvSpPr>
        <p:spPr>
          <a:xfrm>
            <a:off x="597865" y="6614601"/>
            <a:ext cx="1493700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ritannic Bold" panose="020B0903060703020204" pitchFamily="34" charset="0"/>
              </a:rPr>
              <a:t>Submitted To :-                                                                                                                           Submitted By :-</a:t>
            </a:r>
          </a:p>
          <a:p>
            <a:r>
              <a:rPr lang="en-US" sz="2000" err="1">
                <a:latin typeface="Britannic Bold" panose="020B0903060703020204" pitchFamily="34" charset="0"/>
              </a:rPr>
              <a:t>Mr</a:t>
            </a:r>
            <a:r>
              <a:rPr lang="en-US" sz="2000">
                <a:latin typeface="Britannic Bold" panose="020B0903060703020204" pitchFamily="34" charset="0"/>
              </a:rPr>
              <a:t> Sachin </a:t>
            </a:r>
            <a:r>
              <a:rPr lang="en-US" sz="2000" err="1">
                <a:latin typeface="Britannic Bold" panose="020B0903060703020204" pitchFamily="34" charset="0"/>
              </a:rPr>
              <a:t>Chirgaiya</a:t>
            </a:r>
            <a:r>
              <a:rPr lang="en-US" sz="2000">
                <a:latin typeface="Britannic Bold" panose="020B0903060703020204" pitchFamily="34" charset="0"/>
              </a:rPr>
              <a:t> Sir                                                                                                              Atharv Sonwaniya</a:t>
            </a: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504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6862"/>
            <a:ext cx="10719435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Summary: The Power of the Anchor Tag</a:t>
            </a:r>
            <a:endParaRPr lang="en-US" sz="4300"/>
          </a:p>
        </p:txBody>
      </p:sp>
      <p:sp>
        <p:nvSpPr>
          <p:cNvPr id="3" name="Text 1"/>
          <p:cNvSpPr/>
          <p:nvPr/>
        </p:nvSpPr>
        <p:spPr>
          <a:xfrm>
            <a:off x="1825109" y="3432215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Web's Backbone</a:t>
            </a:r>
            <a:endParaRPr lang="en-US" sz="2150"/>
          </a:p>
        </p:txBody>
      </p:sp>
      <p:sp>
        <p:nvSpPr>
          <p:cNvPr id="4" name="Text 2"/>
          <p:cNvSpPr/>
          <p:nvPr/>
        </p:nvSpPr>
        <p:spPr>
          <a:xfrm>
            <a:off x="772358" y="3909417"/>
            <a:ext cx="3811429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0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&lt;a&gt;</a:t>
            </a:r>
            <a:r>
              <a:rPr lang="en-US" sz="17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tag is essential for web navigation and interactivity.</a:t>
            </a:r>
            <a:endParaRPr lang="en-US" sz="170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152" y="1737836"/>
            <a:ext cx="4579977" cy="4579977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47003" y="3862626"/>
            <a:ext cx="330160" cy="3301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6123" y="2120027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Versatile Linking</a:t>
            </a:r>
            <a:endParaRPr lang="en-US" sz="2150"/>
          </a:p>
        </p:txBody>
      </p:sp>
      <p:sp>
        <p:nvSpPr>
          <p:cNvPr id="8" name="Text 4"/>
          <p:cNvSpPr/>
          <p:nvPr/>
        </p:nvSpPr>
        <p:spPr>
          <a:xfrm>
            <a:off x="9936123" y="2597229"/>
            <a:ext cx="3921919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Mastering its attributes enables links to pages, sections, emails, and downloads.</a:t>
            </a:r>
            <a:endParaRPr lang="en-US" sz="170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5152" y="1737836"/>
            <a:ext cx="4579977" cy="4579977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51470" y="2474357"/>
            <a:ext cx="330160" cy="3301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6123" y="4752023"/>
            <a:ext cx="285357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User-Friendly Design</a:t>
            </a:r>
            <a:endParaRPr lang="en-US" sz="2150"/>
          </a:p>
        </p:txBody>
      </p:sp>
      <p:sp>
        <p:nvSpPr>
          <p:cNvPr id="12" name="Text 6"/>
          <p:cNvSpPr/>
          <p:nvPr/>
        </p:nvSpPr>
        <p:spPr>
          <a:xfrm>
            <a:off x="9936123" y="5229225"/>
            <a:ext cx="3921919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Good design makes websites easy to use &amp; understand for everyone.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5152" y="1737836"/>
            <a:ext cx="4579977" cy="4579977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51470" y="5250894"/>
            <a:ext cx="330160" cy="33016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72358" y="6648807"/>
            <a:ext cx="13085683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endParaRPr lang="en-US" sz="345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7F322FB-E0C7-A754-9B99-88F9E116DE3F}"/>
                  </a:ext>
                </a:extLst>
              </p14:cNvPr>
              <p14:cNvContentPartPr/>
              <p14:nvPr/>
            </p14:nvContentPartPr>
            <p14:xfrm>
              <a:off x="12764784" y="7887648"/>
              <a:ext cx="1743840" cy="370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7F322FB-E0C7-A754-9B99-88F9E116DE3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701797" y="7824648"/>
                <a:ext cx="1869454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A0BA881E-1220-F2CE-A4B3-9B6648EBE727}"/>
                  </a:ext>
                </a:extLst>
              </p14:cNvPr>
              <p14:cNvContentPartPr/>
              <p14:nvPr/>
            </p14:nvContentPartPr>
            <p14:xfrm>
              <a:off x="13010304" y="7837248"/>
              <a:ext cx="1352160" cy="662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A0BA881E-1220-F2CE-A4B3-9B6648EBE72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947304" y="7774248"/>
                <a:ext cx="147780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0A79970-A76A-454B-0D49-60162AD45C4F}"/>
                  </a:ext>
                </a:extLst>
              </p14:cNvPr>
              <p14:cNvContentPartPr/>
              <p14:nvPr/>
            </p14:nvContentPartPr>
            <p14:xfrm>
              <a:off x="12910944" y="7948848"/>
              <a:ext cx="1512360" cy="1224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0A79970-A76A-454B-0D49-60162AD45C4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847944" y="7886033"/>
                <a:ext cx="1638000" cy="2476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449E35F-B654-AA87-FD62-3D651017513C}"/>
                  </a:ext>
                </a:extLst>
              </p14:cNvPr>
              <p14:cNvContentPartPr/>
              <p14:nvPr/>
            </p14:nvContentPartPr>
            <p14:xfrm>
              <a:off x="12948024" y="7985928"/>
              <a:ext cx="902160" cy="975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449E35F-B654-AA87-FD62-3D651017513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885049" y="7922695"/>
                <a:ext cx="1027750" cy="22366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411164" cy="82296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D7654D1C-8AFA-F1F3-DC8F-2CD7255EE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1474117"/>
            <a:ext cx="7883338" cy="526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15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513" y="1117269"/>
            <a:ext cx="3976496" cy="5957299"/>
          </a:xfrm>
          <a:prstGeom prst="rect">
            <a:avLst/>
          </a:pr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B9A1D9BC-1455-4308-9ABD-A3F8EDB6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5281" y="384530"/>
            <a:ext cx="7886991" cy="7455298"/>
          </a:xfrm>
          <a:custGeom>
            <a:avLst/>
            <a:gdLst>
              <a:gd name="connsiteX0" fmla="*/ 0 w 6572492"/>
              <a:gd name="connsiteY0" fmla="*/ 0 h 6212748"/>
              <a:gd name="connsiteX1" fmla="*/ 2248593 w 6572492"/>
              <a:gd name="connsiteY1" fmla="*/ 0 h 6212748"/>
              <a:gd name="connsiteX2" fmla="*/ 2694770 w 6572492"/>
              <a:gd name="connsiteY2" fmla="*/ 0 h 6212748"/>
              <a:gd name="connsiteX3" fmla="*/ 2991094 w 6572492"/>
              <a:gd name="connsiteY3" fmla="*/ 0 h 6212748"/>
              <a:gd name="connsiteX4" fmla="*/ 6572492 w 6572492"/>
              <a:gd name="connsiteY4" fmla="*/ 0 h 6212748"/>
              <a:gd name="connsiteX5" fmla="*/ 6572492 w 6572492"/>
              <a:gd name="connsiteY5" fmla="*/ 2864954 h 6212748"/>
              <a:gd name="connsiteX6" fmla="*/ 3129047 w 6572492"/>
              <a:gd name="connsiteY6" fmla="*/ 6212748 h 6212748"/>
              <a:gd name="connsiteX7" fmla="*/ 2694770 w 6572492"/>
              <a:gd name="connsiteY7" fmla="*/ 6212748 h 6212748"/>
              <a:gd name="connsiteX8" fmla="*/ 2248593 w 6572492"/>
              <a:gd name="connsiteY8" fmla="*/ 6212748 h 6212748"/>
              <a:gd name="connsiteX9" fmla="*/ 0 w 6572492"/>
              <a:gd name="connsiteY9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72492" h="6212748">
                <a:moveTo>
                  <a:pt x="0" y="0"/>
                </a:moveTo>
                <a:lnTo>
                  <a:pt x="2248593" y="0"/>
                </a:lnTo>
                <a:lnTo>
                  <a:pt x="2694770" y="0"/>
                </a:lnTo>
                <a:lnTo>
                  <a:pt x="2991094" y="0"/>
                </a:lnTo>
                <a:lnTo>
                  <a:pt x="6572492" y="0"/>
                </a:lnTo>
                <a:lnTo>
                  <a:pt x="6572492" y="2864954"/>
                </a:lnTo>
                <a:lnTo>
                  <a:pt x="3129047" y="6212748"/>
                </a:lnTo>
                <a:lnTo>
                  <a:pt x="2694770" y="6212748"/>
                </a:lnTo>
                <a:lnTo>
                  <a:pt x="2248593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ight Triangle 35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92064" y="4003040"/>
            <a:ext cx="3950208" cy="384048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128" y="747930"/>
            <a:ext cx="13086064" cy="6729458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6931153" y="1155031"/>
            <a:ext cx="6461760" cy="3852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700" b="1" kern="1200">
                <a:latin typeface="+mj-lt"/>
                <a:ea typeface="+mj-ea"/>
                <a:cs typeface="+mj-cs"/>
              </a:rPr>
              <a:t>The HTML Anchor Tag: Unlocking Web Navigation</a:t>
            </a:r>
            <a:endParaRPr lang="en-US" sz="6700" kern="120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5562"/>
            <a:ext cx="674262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the Anchor (&lt;a&gt;) Tag?</a:t>
            </a:r>
            <a:endParaRPr lang="en-US" sz="3550"/>
          </a:p>
        </p:txBody>
      </p:sp>
      <p:sp>
        <p:nvSpPr>
          <p:cNvPr id="4" name="Shape 1"/>
          <p:cNvSpPr/>
          <p:nvPr/>
        </p:nvSpPr>
        <p:spPr>
          <a:xfrm>
            <a:off x="793790" y="2542699"/>
            <a:ext cx="7556421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54269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79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Defines a Hyperlink</a:t>
            </a:r>
            <a:endParaRPr lang="en-US" sz="2200"/>
          </a:p>
        </p:txBody>
      </p:sp>
      <p:sp>
        <p:nvSpPr>
          <p:cNvPr id="7" name="Text 4"/>
          <p:cNvSpPr/>
          <p:nvPr/>
        </p:nvSpPr>
        <p:spPr>
          <a:xfrm>
            <a:off x="1142524" y="3290411"/>
            <a:ext cx="69503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&lt;a&gt; tag creates a hyperlink, establishing connections between different web pages or sections within a single document.</a:t>
            </a:r>
            <a:endParaRPr lang="en-US" sz="1750"/>
          </a:p>
        </p:txBody>
      </p:sp>
      <p:sp>
        <p:nvSpPr>
          <p:cNvPr id="8" name="Shape 5"/>
          <p:cNvSpPr/>
          <p:nvPr/>
        </p:nvSpPr>
        <p:spPr>
          <a:xfrm>
            <a:off x="793790" y="4863227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4863227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51205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Web's Foundation</a:t>
            </a:r>
            <a:endParaRPr lang="en-US" sz="2200"/>
          </a:p>
        </p:txBody>
      </p:sp>
      <p:sp>
        <p:nvSpPr>
          <p:cNvPr id="11" name="Text 8"/>
          <p:cNvSpPr/>
          <p:nvPr/>
        </p:nvSpPr>
        <p:spPr>
          <a:xfrm>
            <a:off x="1142524" y="5474851"/>
            <a:ext cx="6950393" cy="861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means the basic system that makes the internet work is links connecting pages together &amp; helping you move around web and information.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9763"/>
            <a:ext cx="7646432" cy="574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Most Important Attribute: </a:t>
            </a:r>
            <a:r>
              <a:rPr lang="en-US" sz="3550" b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endParaRPr lang="en-US" sz="3550"/>
          </a:p>
        </p:txBody>
      </p:sp>
      <p:sp>
        <p:nvSpPr>
          <p:cNvPr id="3" name="Text 1"/>
          <p:cNvSpPr/>
          <p:nvPr/>
        </p:nvSpPr>
        <p:spPr>
          <a:xfrm>
            <a:off x="793790" y="2078593"/>
            <a:ext cx="7604284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q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href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attribute tells a link where to go.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q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It contains the URL of the link.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q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It can opens websites, pages, emails, or phone numbers.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q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Without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href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a link will not work.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16091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27232"/>
            <a:ext cx="7604284" cy="1115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 </a:t>
            </a:r>
            <a:r>
              <a:rPr lang="en-US" sz="1750" dirty="0" err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="https://www.w3schools.com"&gt;Visit W3Schools&lt;/a&gt;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29671"/>
            <a:ext cx="4885015" cy="48850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85F98BA-DB18-6EF6-0CC7-7B6BB8904F88}"/>
                  </a:ext>
                </a:extLst>
              </p14:cNvPr>
              <p14:cNvContentPartPr/>
              <p14:nvPr/>
            </p14:nvContentPartPr>
            <p14:xfrm>
              <a:off x="12665120" y="7781459"/>
              <a:ext cx="1839254" cy="351783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85F98BA-DB18-6EF6-0CC7-7B6BB8904F8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02132" y="7718512"/>
                <a:ext cx="1964870" cy="477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C9B7621-C8AD-2AA7-63B0-0D24BD564660}"/>
                  </a:ext>
                </a:extLst>
              </p14:cNvPr>
              <p14:cNvContentPartPr/>
              <p14:nvPr/>
            </p14:nvContentPartPr>
            <p14:xfrm>
              <a:off x="14409928" y="7929226"/>
              <a:ext cx="72555" cy="122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C9B7621-C8AD-2AA7-63B0-0D24BD56466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347071" y="7866513"/>
                <a:ext cx="197910" cy="2472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D7D859A-D550-C126-76F4-3C31EBC80C07}"/>
                  </a:ext>
                </a:extLst>
              </p14:cNvPr>
              <p14:cNvContentPartPr/>
              <p14:nvPr/>
            </p14:nvContentPartPr>
            <p14:xfrm>
              <a:off x="13883545" y="7964706"/>
              <a:ext cx="464467" cy="128122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D7D859A-D550-C126-76F4-3C31EBC80C0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820633" y="7901901"/>
                <a:ext cx="589931" cy="2533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70DBF34-9EA3-5494-021B-A40703829CE8}"/>
                  </a:ext>
                </a:extLst>
              </p14:cNvPr>
              <p14:cNvContentPartPr/>
              <p14:nvPr/>
            </p14:nvContentPartPr>
            <p14:xfrm>
              <a:off x="14000957" y="7942655"/>
              <a:ext cx="373949" cy="135666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70DBF34-9EA3-5494-021B-A40703829CE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938033" y="7879680"/>
                <a:ext cx="499438" cy="26125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4768"/>
            <a:ext cx="7475458" cy="574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Beyond URLs: Special </a:t>
            </a:r>
            <a:r>
              <a:rPr lang="en-US" sz="3550" b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Values</a:t>
            </a:r>
            <a:endParaRPr lang="en-US" sz="35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982992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946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mailto:</a:t>
            </a:r>
            <a:endParaRPr lang="en-US" sz="2200"/>
          </a:p>
        </p:txBody>
      </p:sp>
      <p:sp>
        <p:nvSpPr>
          <p:cNvPr id="5" name="Text 2"/>
          <p:cNvSpPr/>
          <p:nvPr/>
        </p:nvSpPr>
        <p:spPr>
          <a:xfrm>
            <a:off x="793790" y="4437340"/>
            <a:ext cx="4158615" cy="1837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Opens the email app to send an email.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 </a:t>
            </a:r>
            <a:r>
              <a:rPr lang="en-US" sz="1750" dirty="0" err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="mailto:info@example.com"&gt;Email Us&lt;/a&gt;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2982992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946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tel:</a:t>
            </a:r>
            <a:endParaRPr lang="en-US" sz="2200"/>
          </a:p>
        </p:txBody>
      </p:sp>
      <p:sp>
        <p:nvSpPr>
          <p:cNvPr id="8" name="Text 4"/>
          <p:cNvSpPr/>
          <p:nvPr/>
        </p:nvSpPr>
        <p:spPr>
          <a:xfrm>
            <a:off x="5235893" y="4437340"/>
            <a:ext cx="4158615" cy="1466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Starts a phone call on mobile devices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 </a:t>
            </a:r>
            <a:r>
              <a:rPr lang="en-US" sz="1750" dirty="0" err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="</a:t>
            </a:r>
            <a:r>
              <a:rPr lang="en-US" sz="1750" dirty="0" err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tel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:+123456789"&gt;Call Us&lt;/a&gt;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2982992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946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javascript:</a:t>
            </a:r>
            <a:endParaRPr lang="en-US" sz="2200"/>
          </a:p>
        </p:txBody>
      </p:sp>
      <p:sp>
        <p:nvSpPr>
          <p:cNvPr id="11" name="Text 6"/>
          <p:cNvSpPr/>
          <p:nvPr/>
        </p:nvSpPr>
        <p:spPr>
          <a:xfrm>
            <a:off x="9677995" y="443734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Runs a small program when the link is clicked.</a:t>
            </a:r>
          </a:p>
          <a:p>
            <a:pPr>
              <a:lnSpc>
                <a:spcPts val="2850"/>
              </a:lnSpc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for actions instead of opening a page.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45445EF-30E5-838B-FA1A-95FBC3B64B06}"/>
                  </a:ext>
                </a:extLst>
              </p14:cNvPr>
              <p14:cNvContentPartPr/>
              <p14:nvPr/>
            </p14:nvContentPartPr>
            <p14:xfrm>
              <a:off x="13362024" y="7607208"/>
              <a:ext cx="949680" cy="4658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45445EF-30E5-838B-FA1A-95FBC3B64B0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299024" y="7544208"/>
                <a:ext cx="107532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C26AAECB-C43E-8360-EEB5-EF7D31B4EF5A}"/>
                  </a:ext>
                </a:extLst>
              </p14:cNvPr>
              <p14:cNvContentPartPr/>
              <p14:nvPr/>
            </p14:nvContentPartPr>
            <p14:xfrm>
              <a:off x="13179504" y="7851648"/>
              <a:ext cx="841320" cy="734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C26AAECB-C43E-8360-EEB5-EF7D31B4EF5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116477" y="7788648"/>
                <a:ext cx="967014" cy="19908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4264A62-1D7C-C9C3-0B17-54F90EE03962}"/>
              </a:ext>
            </a:extLst>
          </p:cNvPr>
          <p:cNvGrpSpPr/>
          <p:nvPr/>
        </p:nvGrpSpPr>
        <p:grpSpPr>
          <a:xfrm>
            <a:off x="12761184" y="7655448"/>
            <a:ext cx="1759680" cy="435240"/>
            <a:chOff x="12761184" y="7655448"/>
            <a:chExt cx="1759680" cy="435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893C5546-5F17-AEFA-02D4-5A2E4B4883F4}"/>
                    </a:ext>
                  </a:extLst>
                </p14:cNvPr>
                <p14:cNvContentPartPr/>
                <p14:nvPr/>
              </p14:nvContentPartPr>
              <p14:xfrm>
                <a:off x="12761184" y="7826808"/>
                <a:ext cx="1759680" cy="2217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893C5546-5F17-AEFA-02D4-5A2E4B4883F4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2698171" y="7763808"/>
                  <a:ext cx="1885346" cy="34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3DE35B50-5B5A-5387-124F-586C79880883}"/>
                    </a:ext>
                  </a:extLst>
                </p14:cNvPr>
                <p14:cNvContentPartPr/>
                <p14:nvPr/>
              </p14:nvContentPartPr>
              <p14:xfrm>
                <a:off x="13057464" y="7741488"/>
                <a:ext cx="259200" cy="1821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3DE35B50-5B5A-5387-124F-586C79880883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2994551" y="7678612"/>
                  <a:ext cx="384666" cy="3075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D885881D-3D86-954F-6BB3-E95B89E9E5AC}"/>
                    </a:ext>
                  </a:extLst>
                </p14:cNvPr>
                <p14:cNvContentPartPr/>
                <p14:nvPr/>
              </p14:nvContentPartPr>
              <p14:xfrm>
                <a:off x="14122704" y="7997808"/>
                <a:ext cx="361800" cy="90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D885881D-3D86-954F-6BB3-E95B89E9E5AC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4059704" y="7934808"/>
                  <a:ext cx="48744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BC222853-164D-08C1-E813-4CA6F1048EB4}"/>
                    </a:ext>
                  </a:extLst>
                </p14:cNvPr>
                <p14:cNvContentPartPr/>
                <p14:nvPr/>
              </p14:nvContentPartPr>
              <p14:xfrm>
                <a:off x="13871784" y="7655448"/>
                <a:ext cx="259200" cy="43524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BC222853-164D-08C1-E813-4CA6F1048EB4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3808784" y="7592448"/>
                  <a:ext cx="384840" cy="56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570DBAD3-EBCF-D51D-FA83-EBCF52AB50CC}"/>
                    </a:ext>
                  </a:extLst>
                </p14:cNvPr>
                <p14:cNvContentPartPr/>
                <p14:nvPr/>
              </p14:nvContentPartPr>
              <p14:xfrm>
                <a:off x="14069424" y="8033808"/>
                <a:ext cx="295560" cy="4968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570DBAD3-EBCF-D51D-FA83-EBCF52AB50CC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4006424" y="7970808"/>
                  <a:ext cx="421200" cy="17532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540" y="809506"/>
            <a:ext cx="6913007" cy="514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Opening Links: The </a:t>
            </a:r>
            <a:r>
              <a:rPr lang="en-US" sz="3100" b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target</a:t>
            </a:r>
            <a:r>
              <a:rPr lang="en-US" sz="31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Attribute</a:t>
            </a:r>
            <a:endParaRPr lang="en-US" sz="3100"/>
          </a:p>
        </p:txBody>
      </p:sp>
      <p:sp>
        <p:nvSpPr>
          <p:cNvPr id="4" name="Shape 1"/>
          <p:cNvSpPr/>
          <p:nvPr/>
        </p:nvSpPr>
        <p:spPr>
          <a:xfrm>
            <a:off x="698540" y="1623060"/>
            <a:ext cx="22860" cy="5252918"/>
          </a:xfrm>
          <a:prstGeom prst="roundRect">
            <a:avLst>
              <a:gd name="adj" fmla="val 36674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721400" y="1623060"/>
            <a:ext cx="7746921" cy="1484828"/>
          </a:xfrm>
          <a:prstGeom prst="rect">
            <a:avLst/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20948" y="1830229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_self (Default)</a:t>
            </a:r>
            <a:endParaRPr lang="en-US" sz="1950"/>
          </a:p>
        </p:txBody>
      </p:sp>
      <p:sp>
        <p:nvSpPr>
          <p:cNvPr id="7" name="Text 4"/>
          <p:cNvSpPr/>
          <p:nvPr/>
        </p:nvSpPr>
        <p:spPr>
          <a:xfrm>
            <a:off x="920948" y="2261830"/>
            <a:ext cx="7340203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Opens the linked document in the same tab or window where the user is currently browsing.</a:t>
            </a:r>
            <a:endParaRPr lang="en-US" sz="1550"/>
          </a:p>
        </p:txBody>
      </p:sp>
      <p:sp>
        <p:nvSpPr>
          <p:cNvPr id="8" name="Shape 5"/>
          <p:cNvSpPr/>
          <p:nvPr/>
        </p:nvSpPr>
        <p:spPr>
          <a:xfrm>
            <a:off x="721400" y="3507105"/>
            <a:ext cx="7746921" cy="1484828"/>
          </a:xfrm>
          <a:prstGeom prst="rect">
            <a:avLst/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20948" y="3714274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_blank</a:t>
            </a:r>
            <a:endParaRPr lang="en-US" sz="1950"/>
          </a:p>
        </p:txBody>
      </p:sp>
      <p:sp>
        <p:nvSpPr>
          <p:cNvPr id="10" name="Text 7"/>
          <p:cNvSpPr/>
          <p:nvPr/>
        </p:nvSpPr>
        <p:spPr>
          <a:xfrm>
            <a:off x="920948" y="4145875"/>
            <a:ext cx="7340203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Opens the linked document in a new browser tab or window, keeping the original page open.</a:t>
            </a:r>
            <a:endParaRPr lang="en-US" sz="1550"/>
          </a:p>
        </p:txBody>
      </p:sp>
      <p:sp>
        <p:nvSpPr>
          <p:cNvPr id="11" name="Shape 8"/>
          <p:cNvSpPr/>
          <p:nvPr/>
        </p:nvSpPr>
        <p:spPr>
          <a:xfrm>
            <a:off x="721400" y="5391150"/>
            <a:ext cx="7746921" cy="1484828"/>
          </a:xfrm>
          <a:prstGeom prst="rect">
            <a:avLst/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20948" y="5598319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_parent &amp; _top</a:t>
            </a:r>
            <a:endParaRPr lang="en-US" sz="1950"/>
          </a:p>
        </p:txBody>
      </p:sp>
      <p:sp>
        <p:nvSpPr>
          <p:cNvPr id="13" name="Text 10"/>
          <p:cNvSpPr/>
          <p:nvPr/>
        </p:nvSpPr>
        <p:spPr>
          <a:xfrm>
            <a:off x="920948" y="6029920"/>
            <a:ext cx="7340203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targets are used in specific scenarios involving frames, referring to the parent frame set or the full browser window, respectively.</a:t>
            </a:r>
            <a:endParaRPr lang="en-US" sz="1550"/>
          </a:p>
        </p:txBody>
      </p:sp>
      <p:sp>
        <p:nvSpPr>
          <p:cNvPr id="14" name="Text 11"/>
          <p:cNvSpPr/>
          <p:nvPr/>
        </p:nvSpPr>
        <p:spPr>
          <a:xfrm>
            <a:off x="698540" y="7100530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5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&lt;a href="https://example.com" target="_blank"&gt;Open in new tab&lt;/a&gt;</a:t>
            </a:r>
            <a:endParaRPr lang="en-US" sz="155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573"/>
            <a:ext cx="80436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Downloading Files with Anchor Tags</a:t>
            </a:r>
            <a:endParaRPr lang="en-US" sz="35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5861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074783"/>
            <a:ext cx="7604284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download</a:t>
            </a: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attribute transforms a regular link into a file download prompt. Instead of navigating to the linked resource, the browser will prompt the user to save the file.</a:t>
            </a:r>
            <a:endParaRPr lang="en-US" sz="1750"/>
          </a:p>
        </p:txBody>
      </p:sp>
      <p:sp>
        <p:nvSpPr>
          <p:cNvPr id="5" name="Text 2"/>
          <p:cNvSpPr/>
          <p:nvPr/>
        </p:nvSpPr>
        <p:spPr>
          <a:xfrm>
            <a:off x="6239828" y="3375184"/>
            <a:ext cx="7604284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 href="/files/report.pdf" download&gt;Download Report&lt;/a&gt;</a:t>
            </a:r>
            <a:endParaRPr lang="en-US" sz="1750"/>
          </a:p>
        </p:txBody>
      </p:sp>
      <p:sp>
        <p:nvSpPr>
          <p:cNvPr id="6" name="Text 3"/>
          <p:cNvSpPr/>
          <p:nvPr/>
        </p:nvSpPr>
        <p:spPr>
          <a:xfrm>
            <a:off x="6239828" y="3949779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feature is particularly useful for offering documents, images, or other media files for offline access. It mainly work for files from the same website, for safety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resons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D2275A2-153F-70DA-A6A1-816588946BC9}"/>
                  </a:ext>
                </a:extLst>
              </p14:cNvPr>
              <p14:cNvContentPartPr/>
              <p14:nvPr/>
            </p14:nvContentPartPr>
            <p14:xfrm rot="536731">
              <a:off x="12677797" y="7769131"/>
              <a:ext cx="1739974" cy="15279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D2275A2-153F-70DA-A6A1-816588946BC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rot="536731">
                <a:off x="12614794" y="7706067"/>
                <a:ext cx="1865621" cy="278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E1BFCDA-6D98-1D3C-1462-44294EDD8876}"/>
                  </a:ext>
                </a:extLst>
              </p14:cNvPr>
              <p14:cNvContentPartPr/>
              <p14:nvPr/>
            </p14:nvContentPartPr>
            <p14:xfrm>
              <a:off x="12788904" y="8034168"/>
              <a:ext cx="1220760" cy="14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E1BFCDA-6D98-1D3C-1462-44294EDD887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725904" y="7971168"/>
                <a:ext cx="134640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9090940-8D6B-9C80-4913-0C40ACDA5EF7}"/>
                  </a:ext>
                </a:extLst>
              </p14:cNvPr>
              <p14:cNvContentPartPr/>
              <p14:nvPr/>
            </p14:nvContentPartPr>
            <p14:xfrm>
              <a:off x="12923184" y="7961088"/>
              <a:ext cx="3909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9090940-8D6B-9C80-4913-0C40ACDA5EF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860184" y="7898088"/>
                <a:ext cx="5166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381A204-DFC9-D27B-7AC9-416218F551D9}"/>
                  </a:ext>
                </a:extLst>
              </p14:cNvPr>
              <p14:cNvContentPartPr/>
              <p14:nvPr/>
            </p14:nvContentPartPr>
            <p14:xfrm>
              <a:off x="14069424" y="8095368"/>
              <a:ext cx="8532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381A204-DFC9-D27B-7AC9-416218F551D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006424" y="8032368"/>
                <a:ext cx="210960" cy="126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1862"/>
            <a:ext cx="5900618" cy="5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Styling &amp; Accessibility Tips</a:t>
            </a:r>
            <a:endParaRPr lang="en-US" sz="3500"/>
          </a:p>
        </p:txBody>
      </p:sp>
      <p:sp>
        <p:nvSpPr>
          <p:cNvPr id="4" name="Shape 1"/>
          <p:cNvSpPr/>
          <p:nvPr/>
        </p:nvSpPr>
        <p:spPr>
          <a:xfrm>
            <a:off x="6264354" y="1618952"/>
            <a:ext cx="111085" cy="111085"/>
          </a:xfrm>
          <a:prstGeom prst="roundRect">
            <a:avLst>
              <a:gd name="adj" fmla="val 411577"/>
            </a:avLst>
          </a:prstGeom>
          <a:solidFill>
            <a:srgbClr val="4950BC"/>
          </a:solidFill>
          <a:ln/>
        </p:spPr>
      </p:sp>
      <p:sp>
        <p:nvSpPr>
          <p:cNvPr id="5" name="Text 2"/>
          <p:cNvSpPr/>
          <p:nvPr/>
        </p:nvSpPr>
        <p:spPr>
          <a:xfrm>
            <a:off x="6597729" y="1500902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Default Link Styles</a:t>
            </a:r>
            <a:endParaRPr lang="en-US" sz="2150"/>
          </a:p>
        </p:txBody>
      </p:sp>
      <p:sp>
        <p:nvSpPr>
          <p:cNvPr id="6" name="Text 3"/>
          <p:cNvSpPr/>
          <p:nvPr/>
        </p:nvSpPr>
        <p:spPr>
          <a:xfrm>
            <a:off x="6597729" y="1981557"/>
            <a:ext cx="725471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Links typically appear blue and underlined (unvisited), purple (visited), and red (active).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>
          <a:xfrm>
            <a:off x="6264354" y="3255466"/>
            <a:ext cx="111085" cy="111085"/>
          </a:xfrm>
          <a:prstGeom prst="roundRect">
            <a:avLst>
              <a:gd name="adj" fmla="val 411577"/>
            </a:avLst>
          </a:prstGeom>
          <a:solidFill>
            <a:srgbClr val="4950BC"/>
          </a:solidFill>
          <a:ln/>
        </p:spPr>
      </p:sp>
      <p:sp>
        <p:nvSpPr>
          <p:cNvPr id="8" name="Text 5"/>
          <p:cNvSpPr/>
          <p:nvPr/>
        </p:nvSpPr>
        <p:spPr>
          <a:xfrm>
            <a:off x="6597729" y="3137416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 Styling</a:t>
            </a:r>
            <a:endParaRPr lang="en-US" sz="2150"/>
          </a:p>
        </p:txBody>
      </p:sp>
      <p:sp>
        <p:nvSpPr>
          <p:cNvPr id="9" name="Text 6"/>
          <p:cNvSpPr/>
          <p:nvPr/>
        </p:nvSpPr>
        <p:spPr>
          <a:xfrm>
            <a:off x="6597729" y="3618071"/>
            <a:ext cx="725471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CSS to customize link appearance, including colors, font styles, and hover effects, to match your website's design.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>
          <a:xfrm>
            <a:off x="6264354" y="4891980"/>
            <a:ext cx="111085" cy="111085"/>
          </a:xfrm>
          <a:prstGeom prst="roundRect">
            <a:avLst>
              <a:gd name="adj" fmla="val 411577"/>
            </a:avLst>
          </a:prstGeom>
          <a:solidFill>
            <a:srgbClr val="4950BC"/>
          </a:solidFill>
          <a:ln/>
        </p:spPr>
      </p:sp>
      <p:sp>
        <p:nvSpPr>
          <p:cNvPr id="11" name="Text 8"/>
          <p:cNvSpPr/>
          <p:nvPr/>
        </p:nvSpPr>
        <p:spPr>
          <a:xfrm>
            <a:off x="6597729" y="4773930"/>
            <a:ext cx="3483054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Title Attribute for Tooltips</a:t>
            </a:r>
            <a:endParaRPr lang="en-US" sz="2150"/>
          </a:p>
        </p:txBody>
      </p:sp>
      <p:sp>
        <p:nvSpPr>
          <p:cNvPr id="12" name="Text 9"/>
          <p:cNvSpPr/>
          <p:nvPr/>
        </p:nvSpPr>
        <p:spPr>
          <a:xfrm>
            <a:off x="6597729" y="5254585"/>
            <a:ext cx="7254716" cy="726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 </a:t>
            </a:r>
            <a:r>
              <a:rPr lang="en-US" sz="175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title</a:t>
            </a: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attribute to provide helpful tooltips on hover, enhancing user experience. </a:t>
            </a:r>
            <a:r>
              <a:rPr lang="en-US" sz="1750" b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 href="#" title="More info"&gt;Link&lt;/a&gt;</a:t>
            </a:r>
            <a:endParaRPr lang="en-US" sz="1750"/>
          </a:p>
        </p:txBody>
      </p:sp>
      <p:sp>
        <p:nvSpPr>
          <p:cNvPr id="13" name="Shape 10"/>
          <p:cNvSpPr/>
          <p:nvPr/>
        </p:nvSpPr>
        <p:spPr>
          <a:xfrm>
            <a:off x="6264354" y="6543735"/>
            <a:ext cx="111085" cy="111085"/>
          </a:xfrm>
          <a:prstGeom prst="roundRect">
            <a:avLst>
              <a:gd name="adj" fmla="val 411577"/>
            </a:avLst>
          </a:prstGeom>
          <a:solidFill>
            <a:srgbClr val="4950BC"/>
          </a:solidFill>
          <a:ln/>
        </p:spPr>
      </p:sp>
      <p:sp>
        <p:nvSpPr>
          <p:cNvPr id="14" name="Text 11"/>
          <p:cNvSpPr/>
          <p:nvPr/>
        </p:nvSpPr>
        <p:spPr>
          <a:xfrm>
            <a:off x="6597729" y="6425684"/>
            <a:ext cx="283202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Meaningful Link Text</a:t>
            </a:r>
            <a:endParaRPr lang="en-US" sz="2150"/>
          </a:p>
        </p:txBody>
      </p:sp>
      <p:sp>
        <p:nvSpPr>
          <p:cNvPr id="15" name="Text 12"/>
          <p:cNvSpPr/>
          <p:nvPr/>
        </p:nvSpPr>
        <p:spPr>
          <a:xfrm>
            <a:off x="6597729" y="6906339"/>
            <a:ext cx="725471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link text is descriptive and meaningful for screen readers, improving accessibility for all users.</a:t>
            </a:r>
            <a:endParaRPr lang="en-US" sz="175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E376935-6664-0FB6-210E-A0E4E748823A}"/>
                  </a:ext>
                </a:extLst>
              </p14:cNvPr>
              <p14:cNvContentPartPr/>
              <p14:nvPr/>
            </p14:nvContentPartPr>
            <p14:xfrm>
              <a:off x="12602784" y="7861368"/>
              <a:ext cx="1932480" cy="2602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E376935-6664-0FB6-210E-A0E4E74882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39784" y="7798368"/>
                <a:ext cx="2058120" cy="385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6364"/>
            <a:ext cx="777216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Common Pitfalls &amp; Troubleshooting</a:t>
            </a:r>
            <a:endParaRPr lang="en-US" sz="3550"/>
          </a:p>
        </p:txBody>
      </p:sp>
      <p:sp>
        <p:nvSpPr>
          <p:cNvPr id="3" name="Text 1"/>
          <p:cNvSpPr/>
          <p:nvPr/>
        </p:nvSpPr>
        <p:spPr>
          <a:xfrm>
            <a:off x="793790" y="24069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/>
          </a:p>
        </p:txBody>
      </p:sp>
      <p:sp>
        <p:nvSpPr>
          <p:cNvPr id="4" name="Shape 2"/>
          <p:cNvSpPr/>
          <p:nvPr/>
        </p:nvSpPr>
        <p:spPr>
          <a:xfrm>
            <a:off x="793790" y="2762012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936319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</a:t>
            </a:r>
            <a:r>
              <a:rPr lang="en-US" sz="2200" b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>
          <a:xfrm>
            <a:off x="793790" y="3434358"/>
            <a:ext cx="6407944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anchor tag without an </a:t>
            </a:r>
            <a:r>
              <a:rPr lang="en-US" sz="175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attribute acts as a placeholder and won't function as a clickable link.</a:t>
            </a:r>
            <a:endParaRPr lang="en-US" sz="1750"/>
          </a:p>
        </p:txBody>
      </p:sp>
      <p:sp>
        <p:nvSpPr>
          <p:cNvPr id="7" name="Text 5"/>
          <p:cNvSpPr/>
          <p:nvPr/>
        </p:nvSpPr>
        <p:spPr>
          <a:xfrm>
            <a:off x="7428548" y="24069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/>
          </a:p>
        </p:txBody>
      </p:sp>
      <p:sp>
        <p:nvSpPr>
          <p:cNvPr id="8" name="Shape 6"/>
          <p:cNvSpPr/>
          <p:nvPr/>
        </p:nvSpPr>
        <p:spPr>
          <a:xfrm>
            <a:off x="7428548" y="2762012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9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Non-Unique IDs</a:t>
            </a:r>
            <a:endParaRPr lang="en-US" sz="2200"/>
          </a:p>
        </p:txBody>
      </p:sp>
      <p:sp>
        <p:nvSpPr>
          <p:cNvPr id="10" name="Text 8"/>
          <p:cNvSpPr/>
          <p:nvPr/>
        </p:nvSpPr>
        <p:spPr>
          <a:xfrm>
            <a:off x="7428548" y="3426738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IDs must be unique within a page. Duplicate IDs can lead to unpredictable navigation or script errors.</a:t>
            </a:r>
            <a:endParaRPr lang="en-US" sz="1750"/>
          </a:p>
        </p:txBody>
      </p:sp>
      <p:sp>
        <p:nvSpPr>
          <p:cNvPr id="11" name="Text 9"/>
          <p:cNvSpPr/>
          <p:nvPr/>
        </p:nvSpPr>
        <p:spPr>
          <a:xfrm>
            <a:off x="793790" y="45646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/>
          </a:p>
        </p:txBody>
      </p:sp>
      <p:sp>
        <p:nvSpPr>
          <p:cNvPr id="12" name="Shape 10"/>
          <p:cNvSpPr/>
          <p:nvPr/>
        </p:nvSpPr>
        <p:spPr>
          <a:xfrm>
            <a:off x="793790" y="4919663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093970"/>
            <a:ext cx="39543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JavaScript/CSS Interference</a:t>
            </a:r>
            <a:endParaRPr lang="en-US" sz="2200"/>
          </a:p>
        </p:txBody>
      </p:sp>
      <p:sp>
        <p:nvSpPr>
          <p:cNvPr id="14" name="Text 12"/>
          <p:cNvSpPr/>
          <p:nvPr/>
        </p:nvSpPr>
        <p:spPr>
          <a:xfrm>
            <a:off x="793790" y="5584388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mindful that JavaScript or custom CSS can sometimes override or interfere with the default behavior of anchor tags.</a:t>
            </a:r>
            <a:endParaRPr lang="en-US" sz="1750"/>
          </a:p>
        </p:txBody>
      </p:sp>
      <p:sp>
        <p:nvSpPr>
          <p:cNvPr id="15" name="Text 13"/>
          <p:cNvSpPr/>
          <p:nvPr/>
        </p:nvSpPr>
        <p:spPr>
          <a:xfrm>
            <a:off x="7428548" y="45646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/>
          </a:p>
        </p:txBody>
      </p:sp>
      <p:sp>
        <p:nvSpPr>
          <p:cNvPr id="16" name="Shape 14"/>
          <p:cNvSpPr/>
          <p:nvPr/>
        </p:nvSpPr>
        <p:spPr>
          <a:xfrm>
            <a:off x="7428548" y="4919663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093970"/>
            <a:ext cx="31892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Cross-Browser Testing</a:t>
            </a:r>
            <a:endParaRPr lang="en-US" sz="2200"/>
          </a:p>
        </p:txBody>
      </p:sp>
      <p:sp>
        <p:nvSpPr>
          <p:cNvPr id="18" name="Text 16"/>
          <p:cNvSpPr/>
          <p:nvPr/>
        </p:nvSpPr>
        <p:spPr>
          <a:xfrm>
            <a:off x="7428548" y="5584388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Always test your links across different browsers and devices to ensure consistent functionality and user experience.</a:t>
            </a:r>
            <a:endParaRPr lang="en-US" sz="175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2FE409A-AB16-588D-C4FC-A6091762B532}"/>
                  </a:ext>
                </a:extLst>
              </p14:cNvPr>
              <p14:cNvContentPartPr/>
              <p14:nvPr/>
            </p14:nvContentPartPr>
            <p14:xfrm rot="10800001">
              <a:off x="12880617" y="7998962"/>
              <a:ext cx="1555014" cy="95252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2FE409A-AB16-588D-C4FC-A6091762B5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10800001">
                <a:off x="12817625" y="7936060"/>
                <a:ext cx="1680639" cy="220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FE19FC7-D747-4E4A-4A84-6E206D24B3EF}"/>
                  </a:ext>
                </a:extLst>
              </p14:cNvPr>
              <p14:cNvContentPartPr/>
              <p14:nvPr/>
            </p14:nvContentPartPr>
            <p14:xfrm>
              <a:off x="12825624" y="7875768"/>
              <a:ext cx="16221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FE19FC7-D747-4E4A-4A84-6E206D24B3E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62624" y="7812768"/>
                <a:ext cx="1747800" cy="126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3" grpId="0" animBg="1"/>
      <p:bldP spid="14" grpId="0" animBg="1"/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A722573-D6F6-4269-981A-76CB6CD0082C}">
  <we:reference id="wa200005566" version="1.0.0.0" store="en-US" storeType="omex"/>
  <we:alternateReferences>
    <we:reference id="wa200005566" version="1.0.0.0" store="omex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</TotalTime>
  <Words>697</Words>
  <Application>Microsoft Office PowerPoint</Application>
  <PresentationFormat>Custom</PresentationFormat>
  <Paragraphs>78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Britannic Bold</vt:lpstr>
      <vt:lpstr>Consolas</vt:lpstr>
      <vt:lpstr>Wingdings</vt:lpstr>
      <vt:lpstr>Inter Bold</vt:lpstr>
      <vt:lpstr>Inter Light</vt:lpstr>
      <vt:lpstr>Aptos Display</vt:lpstr>
      <vt:lpstr>DM Sans</vt:lpstr>
      <vt:lpstr>Calibri</vt:lpstr>
      <vt:lpstr>Aptos Narrow</vt:lpstr>
      <vt:lpstr>Arial</vt:lpstr>
      <vt:lpstr>Berlin Sans FB Demi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Atharv Sonwaniya</dc:creator>
  <cp:lastModifiedBy>Atharv Sonwaniya</cp:lastModifiedBy>
  <cp:revision>3</cp:revision>
  <dcterms:created xsi:type="dcterms:W3CDTF">2025-11-28T07:02:02Z</dcterms:created>
  <dcterms:modified xsi:type="dcterms:W3CDTF">2026-01-19T16:15:30Z</dcterms:modified>
</cp:coreProperties>
</file>

<file path=docProps/thumbnail.jpeg>
</file>